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62" r:id="rId4"/>
    <p:sldId id="270" r:id="rId5"/>
    <p:sldId id="259" r:id="rId6"/>
    <p:sldId id="258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153DEC-60FD-4B65-AAF2-047AF54E6175}" v="84" dt="2021-12-20T13:40:24.0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89" autoAdjust="0"/>
    <p:restoredTop sz="77019" autoAdjust="0"/>
  </p:normalViewPr>
  <p:slideViewPr>
    <p:cSldViewPr snapToGrid="0">
      <p:cViewPr>
        <p:scale>
          <a:sx n="400" d="100"/>
          <a:sy n="400" d="100"/>
        </p:scale>
        <p:origin x="19938" y="-1039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žbot, Miha" userId="5fdfeab2-e3ac-40dc-9f9d-ac602c9b72a8" providerId="ADAL" clId="{62153DEC-60FD-4B65-AAF2-047AF54E6175}"/>
    <pc:docChg chg="undo custSel addSld delSld modSld sldOrd">
      <pc:chgData name="Ožbot, Miha" userId="5fdfeab2-e3ac-40dc-9f9d-ac602c9b72a8" providerId="ADAL" clId="{62153DEC-60FD-4B65-AAF2-047AF54E6175}" dt="2022-01-11T16:02:02.840" v="1906" actId="1076"/>
      <pc:docMkLst>
        <pc:docMk/>
      </pc:docMkLst>
      <pc:sldChg chg="modSp mod setBg">
        <pc:chgData name="Ožbot, Miha" userId="5fdfeab2-e3ac-40dc-9f9d-ac602c9b72a8" providerId="ADAL" clId="{62153DEC-60FD-4B65-AAF2-047AF54E6175}" dt="2021-12-20T13:40:24.095" v="1898"/>
        <pc:sldMkLst>
          <pc:docMk/>
          <pc:sldMk cId="2306695922" sldId="256"/>
        </pc:sldMkLst>
        <pc:spChg chg="mod">
          <ac:chgData name="Ožbot, Miha" userId="5fdfeab2-e3ac-40dc-9f9d-ac602c9b72a8" providerId="ADAL" clId="{62153DEC-60FD-4B65-AAF2-047AF54E6175}" dt="2021-12-17T09:56:03.261" v="88" actId="20577"/>
          <ac:spMkLst>
            <pc:docMk/>
            <pc:sldMk cId="2306695922" sldId="256"/>
            <ac:spMk id="3" creationId="{D7A6C321-F397-4E22-B236-C8D04CA5ABCB}"/>
          </ac:spMkLst>
        </pc:spChg>
        <pc:spChg chg="mod">
          <ac:chgData name="Ožbot, Miha" userId="5fdfeab2-e3ac-40dc-9f9d-ac602c9b72a8" providerId="ADAL" clId="{62153DEC-60FD-4B65-AAF2-047AF54E6175}" dt="2021-12-20T09:12:01.169" v="227" actId="1076"/>
          <ac:spMkLst>
            <pc:docMk/>
            <pc:sldMk cId="2306695922" sldId="256"/>
            <ac:spMk id="9" creationId="{D9C1AB84-EB85-4096-B363-AB43E3FAB5AF}"/>
          </ac:spMkLst>
        </pc:spChg>
      </pc:sldChg>
      <pc:sldChg chg="modSp mod">
        <pc:chgData name="Ožbot, Miha" userId="5fdfeab2-e3ac-40dc-9f9d-ac602c9b72a8" providerId="ADAL" clId="{62153DEC-60FD-4B65-AAF2-047AF54E6175}" dt="2021-12-20T10:30:17.652" v="1705" actId="403"/>
        <pc:sldMkLst>
          <pc:docMk/>
          <pc:sldMk cId="2303196393" sldId="258"/>
        </pc:sldMkLst>
        <pc:spChg chg="mod">
          <ac:chgData name="Ožbot, Miha" userId="5fdfeab2-e3ac-40dc-9f9d-ac602c9b72a8" providerId="ADAL" clId="{62153DEC-60FD-4B65-AAF2-047AF54E6175}" dt="2021-12-20T10:30:17.652" v="1705" actId="403"/>
          <ac:spMkLst>
            <pc:docMk/>
            <pc:sldMk cId="2303196393" sldId="258"/>
            <ac:spMk id="2" creationId="{0C4DE161-DCC0-4D64-A058-82A737413008}"/>
          </ac:spMkLst>
        </pc:spChg>
        <pc:spChg chg="mod">
          <ac:chgData name="Ožbot, Miha" userId="5fdfeab2-e3ac-40dc-9f9d-ac602c9b72a8" providerId="ADAL" clId="{62153DEC-60FD-4B65-AAF2-047AF54E6175}" dt="2021-12-20T10:15:35.715" v="1329" actId="404"/>
          <ac:spMkLst>
            <pc:docMk/>
            <pc:sldMk cId="2303196393" sldId="258"/>
            <ac:spMk id="3" creationId="{C3B87F34-ECD6-40E6-8481-8EE738BD8AC8}"/>
          </ac:spMkLst>
        </pc:spChg>
      </pc:sldChg>
      <pc:sldChg chg="modSp mod">
        <pc:chgData name="Ožbot, Miha" userId="5fdfeab2-e3ac-40dc-9f9d-ac602c9b72a8" providerId="ADAL" clId="{62153DEC-60FD-4B65-AAF2-047AF54E6175}" dt="2021-12-20T10:30:15.988" v="1704" actId="403"/>
        <pc:sldMkLst>
          <pc:docMk/>
          <pc:sldMk cId="2304420781" sldId="259"/>
        </pc:sldMkLst>
        <pc:spChg chg="mod">
          <ac:chgData name="Ožbot, Miha" userId="5fdfeab2-e3ac-40dc-9f9d-ac602c9b72a8" providerId="ADAL" clId="{62153DEC-60FD-4B65-AAF2-047AF54E6175}" dt="2021-12-20T10:30:15.988" v="1704" actId="403"/>
          <ac:spMkLst>
            <pc:docMk/>
            <pc:sldMk cId="2304420781" sldId="259"/>
            <ac:spMk id="2" creationId="{30A53DCD-C361-48EE-A1EC-AAB02DBE8EAD}"/>
          </ac:spMkLst>
        </pc:spChg>
        <pc:spChg chg="mod">
          <ac:chgData name="Ožbot, Miha" userId="5fdfeab2-e3ac-40dc-9f9d-ac602c9b72a8" providerId="ADAL" clId="{62153DEC-60FD-4B65-AAF2-047AF54E6175}" dt="2021-12-20T10:15:39.304" v="1331" actId="27636"/>
          <ac:spMkLst>
            <pc:docMk/>
            <pc:sldMk cId="2304420781" sldId="259"/>
            <ac:spMk id="3" creationId="{CC057A5A-1386-4504-92D6-12D0646861AD}"/>
          </ac:spMkLst>
        </pc:spChg>
      </pc:sldChg>
      <pc:sldChg chg="modSp mod">
        <pc:chgData name="Ožbot, Miha" userId="5fdfeab2-e3ac-40dc-9f9d-ac602c9b72a8" providerId="ADAL" clId="{62153DEC-60FD-4B65-AAF2-047AF54E6175}" dt="2021-12-20T10:15:50.006" v="1335" actId="404"/>
        <pc:sldMkLst>
          <pc:docMk/>
          <pc:sldMk cId="2127684811" sldId="260"/>
        </pc:sldMkLst>
        <pc:spChg chg="mod">
          <ac:chgData name="Ožbot, Miha" userId="5fdfeab2-e3ac-40dc-9f9d-ac602c9b72a8" providerId="ADAL" clId="{62153DEC-60FD-4B65-AAF2-047AF54E6175}" dt="2021-12-20T10:15:50.006" v="1335" actId="404"/>
          <ac:spMkLst>
            <pc:docMk/>
            <pc:sldMk cId="2127684811" sldId="260"/>
            <ac:spMk id="3" creationId="{F71C263A-AAFB-46A0-A5A7-A5AB68D13205}"/>
          </ac:spMkLst>
        </pc:spChg>
        <pc:spChg chg="mod">
          <ac:chgData name="Ožbot, Miha" userId="5fdfeab2-e3ac-40dc-9f9d-ac602c9b72a8" providerId="ADAL" clId="{62153DEC-60FD-4B65-AAF2-047AF54E6175}" dt="2021-12-17T09:54:09.445" v="86" actId="14100"/>
          <ac:spMkLst>
            <pc:docMk/>
            <pc:sldMk cId="2127684811" sldId="260"/>
            <ac:spMk id="4" creationId="{29F4EC29-CF04-4B1E-96AC-E7A86318716D}"/>
          </ac:spMkLst>
        </pc:spChg>
      </pc:sldChg>
      <pc:sldChg chg="modSp mod">
        <pc:chgData name="Ožbot, Miha" userId="5fdfeab2-e3ac-40dc-9f9d-ac602c9b72a8" providerId="ADAL" clId="{62153DEC-60FD-4B65-AAF2-047AF54E6175}" dt="2022-01-11T16:02:02.840" v="1906" actId="1076"/>
        <pc:sldMkLst>
          <pc:docMk/>
          <pc:sldMk cId="44485608" sldId="262"/>
        </pc:sldMkLst>
        <pc:spChg chg="mod">
          <ac:chgData name="Ožbot, Miha" userId="5fdfeab2-e3ac-40dc-9f9d-ac602c9b72a8" providerId="ADAL" clId="{62153DEC-60FD-4B65-AAF2-047AF54E6175}" dt="2021-12-20T10:08:10.109" v="1126" actId="14100"/>
          <ac:spMkLst>
            <pc:docMk/>
            <pc:sldMk cId="44485608" sldId="262"/>
            <ac:spMk id="21" creationId="{3E7DA33C-416C-4ECB-A91E-FC7E0855EAE0}"/>
          </ac:spMkLst>
        </pc:spChg>
        <pc:spChg chg="mod">
          <ac:chgData name="Ožbot, Miha" userId="5fdfeab2-e3ac-40dc-9f9d-ac602c9b72a8" providerId="ADAL" clId="{62153DEC-60FD-4B65-AAF2-047AF54E6175}" dt="2021-12-20T10:07:45.485" v="1118" actId="20577"/>
          <ac:spMkLst>
            <pc:docMk/>
            <pc:sldMk cId="44485608" sldId="262"/>
            <ac:spMk id="23" creationId="{C1B99A68-C8EA-40C9-A08B-C4C31E056A72}"/>
          </ac:spMkLst>
        </pc:spChg>
        <pc:spChg chg="mod">
          <ac:chgData name="Ožbot, Miha" userId="5fdfeab2-e3ac-40dc-9f9d-ac602c9b72a8" providerId="ADAL" clId="{62153DEC-60FD-4B65-AAF2-047AF54E6175}" dt="2022-01-11T16:01:48.039" v="1899" actId="1076"/>
          <ac:spMkLst>
            <pc:docMk/>
            <pc:sldMk cId="44485608" sldId="262"/>
            <ac:spMk id="47" creationId="{F66464EC-CC6C-4018-8E32-0D728D100CB2}"/>
          </ac:spMkLst>
        </pc:spChg>
        <pc:picChg chg="mod">
          <ac:chgData name="Ožbot, Miha" userId="5fdfeab2-e3ac-40dc-9f9d-ac602c9b72a8" providerId="ADAL" clId="{62153DEC-60FD-4B65-AAF2-047AF54E6175}" dt="2022-01-11T16:02:02.840" v="1906" actId="1076"/>
          <ac:picMkLst>
            <pc:docMk/>
            <pc:sldMk cId="44485608" sldId="262"/>
            <ac:picMk id="15" creationId="{391FB577-F1AE-4363-BA38-924A676DFA6C}"/>
          </ac:picMkLst>
        </pc:picChg>
      </pc:sldChg>
      <pc:sldChg chg="modSp del mod modNotesTx">
        <pc:chgData name="Ožbot, Miha" userId="5fdfeab2-e3ac-40dc-9f9d-ac602c9b72a8" providerId="ADAL" clId="{62153DEC-60FD-4B65-AAF2-047AF54E6175}" dt="2021-12-20T12:31:09.648" v="1897" actId="47"/>
        <pc:sldMkLst>
          <pc:docMk/>
          <pc:sldMk cId="233438279" sldId="264"/>
        </pc:sldMkLst>
        <pc:spChg chg="mod">
          <ac:chgData name="Ožbot, Miha" userId="5fdfeab2-e3ac-40dc-9f9d-ac602c9b72a8" providerId="ADAL" clId="{62153DEC-60FD-4B65-AAF2-047AF54E6175}" dt="2021-12-20T10:15:43.492" v="1333" actId="27636"/>
          <ac:spMkLst>
            <pc:docMk/>
            <pc:sldMk cId="233438279" sldId="264"/>
            <ac:spMk id="3" creationId="{CC057A5A-1386-4504-92D6-12D0646861AD}"/>
          </ac:spMkLst>
        </pc:spChg>
        <pc:spChg chg="mod">
          <ac:chgData name="Ožbot, Miha" userId="5fdfeab2-e3ac-40dc-9f9d-ac602c9b72a8" providerId="ADAL" clId="{62153DEC-60FD-4B65-AAF2-047AF54E6175}" dt="2021-12-17T09:55:21.040" v="87" actId="20577"/>
          <ac:spMkLst>
            <pc:docMk/>
            <pc:sldMk cId="233438279" sldId="264"/>
            <ac:spMk id="4" creationId="{6E1E98C1-BE3D-4811-AD99-996CC899EDB9}"/>
          </ac:spMkLst>
        </pc:spChg>
      </pc:sldChg>
      <pc:sldChg chg="addSp delSp modSp mod ord modNotesTx">
        <pc:chgData name="Ožbot, Miha" userId="5fdfeab2-e3ac-40dc-9f9d-ac602c9b72a8" providerId="ADAL" clId="{62153DEC-60FD-4B65-AAF2-047AF54E6175}" dt="2021-12-20T10:30:06.522" v="1701" actId="1076"/>
        <pc:sldMkLst>
          <pc:docMk/>
          <pc:sldMk cId="4125958929" sldId="265"/>
        </pc:sldMkLst>
        <pc:spChg chg="mod">
          <ac:chgData name="Ožbot, Miha" userId="5fdfeab2-e3ac-40dc-9f9d-ac602c9b72a8" providerId="ADAL" clId="{62153DEC-60FD-4B65-AAF2-047AF54E6175}" dt="2021-12-20T10:30:06.522" v="1701" actId="1076"/>
          <ac:spMkLst>
            <pc:docMk/>
            <pc:sldMk cId="4125958929" sldId="265"/>
            <ac:spMk id="2" creationId="{2B406A31-67C6-4470-A829-612091ED7277}"/>
          </ac:spMkLst>
        </pc:spChg>
        <pc:spChg chg="mod">
          <ac:chgData name="Ožbot, Miha" userId="5fdfeab2-e3ac-40dc-9f9d-ac602c9b72a8" providerId="ADAL" clId="{62153DEC-60FD-4B65-AAF2-047AF54E6175}" dt="2021-12-20T10:30:03.595" v="1699" actId="1076"/>
          <ac:spMkLst>
            <pc:docMk/>
            <pc:sldMk cId="4125958929" sldId="265"/>
            <ac:spMk id="3" creationId="{1D007855-0502-4372-9811-17F055FF7B4C}"/>
          </ac:spMkLst>
        </pc:spChg>
        <pc:picChg chg="add del mod">
          <ac:chgData name="Ožbot, Miha" userId="5fdfeab2-e3ac-40dc-9f9d-ac602c9b72a8" providerId="ADAL" clId="{62153DEC-60FD-4B65-AAF2-047AF54E6175}" dt="2021-12-20T09:25:57.185" v="429" actId="478"/>
          <ac:picMkLst>
            <pc:docMk/>
            <pc:sldMk cId="4125958929" sldId="265"/>
            <ac:picMk id="6" creationId="{141F01C2-E6A6-421D-96F6-089FD73BD7BF}"/>
          </ac:picMkLst>
        </pc:picChg>
        <pc:picChg chg="add mod">
          <ac:chgData name="Ožbot, Miha" userId="5fdfeab2-e3ac-40dc-9f9d-ac602c9b72a8" providerId="ADAL" clId="{62153DEC-60FD-4B65-AAF2-047AF54E6175}" dt="2021-12-20T10:30:04.778" v="1700" actId="1076"/>
          <ac:picMkLst>
            <pc:docMk/>
            <pc:sldMk cId="4125958929" sldId="265"/>
            <ac:picMk id="8" creationId="{456EE812-7A0C-41B7-9A7A-2915DD6305F8}"/>
          </ac:picMkLst>
        </pc:picChg>
      </pc:sldChg>
      <pc:sldChg chg="addSp modSp new mod ord modNotesTx">
        <pc:chgData name="Ožbot, Miha" userId="5fdfeab2-e3ac-40dc-9f9d-ac602c9b72a8" providerId="ADAL" clId="{62153DEC-60FD-4B65-AAF2-047AF54E6175}" dt="2021-12-20T10:29:50.013" v="1695" actId="403"/>
        <pc:sldMkLst>
          <pc:docMk/>
          <pc:sldMk cId="2279670989" sldId="266"/>
        </pc:sldMkLst>
        <pc:spChg chg="mod">
          <ac:chgData name="Ožbot, Miha" userId="5fdfeab2-e3ac-40dc-9f9d-ac602c9b72a8" providerId="ADAL" clId="{62153DEC-60FD-4B65-AAF2-047AF54E6175}" dt="2021-12-20T10:29:50.013" v="1695" actId="403"/>
          <ac:spMkLst>
            <pc:docMk/>
            <pc:sldMk cId="2279670989" sldId="266"/>
            <ac:spMk id="2" creationId="{F1AB8847-E510-4B72-A1E0-BD7F758FD390}"/>
          </ac:spMkLst>
        </pc:spChg>
        <pc:spChg chg="mod">
          <ac:chgData name="Ožbot, Miha" userId="5fdfeab2-e3ac-40dc-9f9d-ac602c9b72a8" providerId="ADAL" clId="{62153DEC-60FD-4B65-AAF2-047AF54E6175}" dt="2021-12-20T10:19:38.987" v="1394" actId="20577"/>
          <ac:spMkLst>
            <pc:docMk/>
            <pc:sldMk cId="2279670989" sldId="266"/>
            <ac:spMk id="3" creationId="{F955E9F4-7597-47E2-86F0-E436454D1F1E}"/>
          </ac:spMkLst>
        </pc:spChg>
        <pc:picChg chg="add mod ord">
          <ac:chgData name="Ožbot, Miha" userId="5fdfeab2-e3ac-40dc-9f9d-ac602c9b72a8" providerId="ADAL" clId="{62153DEC-60FD-4B65-AAF2-047AF54E6175}" dt="2021-12-20T10:15:11.374" v="1324" actId="1076"/>
          <ac:picMkLst>
            <pc:docMk/>
            <pc:sldMk cId="2279670989" sldId="266"/>
            <ac:picMk id="6" creationId="{5219C43D-24AC-4E1A-A0AA-68CC304C0F8A}"/>
          </ac:picMkLst>
        </pc:picChg>
        <pc:picChg chg="add mod">
          <ac:chgData name="Ožbot, Miha" userId="5fdfeab2-e3ac-40dc-9f9d-ac602c9b72a8" providerId="ADAL" clId="{62153DEC-60FD-4B65-AAF2-047AF54E6175}" dt="2021-12-20T10:13:43.596" v="1228" actId="14100"/>
          <ac:picMkLst>
            <pc:docMk/>
            <pc:sldMk cId="2279670989" sldId="266"/>
            <ac:picMk id="8" creationId="{A7FC15C0-BC4F-4A26-AFA0-9AFBD3AE38FE}"/>
          </ac:picMkLst>
        </pc:picChg>
        <pc:picChg chg="add mod">
          <ac:chgData name="Ožbot, Miha" userId="5fdfeab2-e3ac-40dc-9f9d-ac602c9b72a8" providerId="ADAL" clId="{62153DEC-60FD-4B65-AAF2-047AF54E6175}" dt="2021-12-20T10:13:33.747" v="1223" actId="1076"/>
          <ac:picMkLst>
            <pc:docMk/>
            <pc:sldMk cId="2279670989" sldId="266"/>
            <ac:picMk id="10" creationId="{60F20BB0-7E68-4E9E-8817-7319E75FB196}"/>
          </ac:picMkLst>
        </pc:picChg>
      </pc:sldChg>
      <pc:sldChg chg="addSp delSp modSp new mod delAnim modAnim modNotesTx">
        <pc:chgData name="Ožbot, Miha" userId="5fdfeab2-e3ac-40dc-9f9d-ac602c9b72a8" providerId="ADAL" clId="{62153DEC-60FD-4B65-AAF2-047AF54E6175}" dt="2021-12-20T10:29:42.160" v="1694"/>
        <pc:sldMkLst>
          <pc:docMk/>
          <pc:sldMk cId="4070231373" sldId="267"/>
        </pc:sldMkLst>
        <pc:spChg chg="mod">
          <ac:chgData name="Ožbot, Miha" userId="5fdfeab2-e3ac-40dc-9f9d-ac602c9b72a8" providerId="ADAL" clId="{62153DEC-60FD-4B65-AAF2-047AF54E6175}" dt="2021-12-20T10:29:42.160" v="1694"/>
          <ac:spMkLst>
            <pc:docMk/>
            <pc:sldMk cId="4070231373" sldId="267"/>
            <ac:spMk id="2" creationId="{1291D42A-92F4-4866-A5C3-B6587CABD695}"/>
          </ac:spMkLst>
        </pc:spChg>
        <pc:spChg chg="mod">
          <ac:chgData name="Ožbot, Miha" userId="5fdfeab2-e3ac-40dc-9f9d-ac602c9b72a8" providerId="ADAL" clId="{62153DEC-60FD-4B65-AAF2-047AF54E6175}" dt="2021-12-20T10:15:17.008" v="1325" actId="255"/>
          <ac:spMkLst>
            <pc:docMk/>
            <pc:sldMk cId="4070231373" sldId="267"/>
            <ac:spMk id="3" creationId="{DD228D52-E5DE-4981-9CCE-E16C8A864568}"/>
          </ac:spMkLst>
        </pc:spChg>
        <pc:spChg chg="add del">
          <ac:chgData name="Ožbot, Miha" userId="5fdfeab2-e3ac-40dc-9f9d-ac602c9b72a8" providerId="ADAL" clId="{62153DEC-60FD-4B65-AAF2-047AF54E6175}" dt="2021-12-20T09:48:20.033" v="778" actId="22"/>
          <ac:spMkLst>
            <pc:docMk/>
            <pc:sldMk cId="4070231373" sldId="267"/>
            <ac:spMk id="6" creationId="{76260C30-6011-4D2A-88B7-30308B4A3A3F}"/>
          </ac:spMkLst>
        </pc:spChg>
        <pc:picChg chg="add mod ord">
          <ac:chgData name="Ožbot, Miha" userId="5fdfeab2-e3ac-40dc-9f9d-ac602c9b72a8" providerId="ADAL" clId="{62153DEC-60FD-4B65-AAF2-047AF54E6175}" dt="2021-12-20T10:01:51.333" v="1012" actId="1076"/>
          <ac:picMkLst>
            <pc:docMk/>
            <pc:sldMk cId="4070231373" sldId="267"/>
            <ac:picMk id="8" creationId="{7BF1B547-2C9F-46E4-BC7D-8287059F10FB}"/>
          </ac:picMkLst>
        </pc:picChg>
        <pc:picChg chg="add del mod">
          <ac:chgData name="Ožbot, Miha" userId="5fdfeab2-e3ac-40dc-9f9d-ac602c9b72a8" providerId="ADAL" clId="{62153DEC-60FD-4B65-AAF2-047AF54E6175}" dt="2021-12-20T09:56:12.738" v="921" actId="21"/>
          <ac:picMkLst>
            <pc:docMk/>
            <pc:sldMk cId="4070231373" sldId="267"/>
            <ac:picMk id="10" creationId="{53D458D4-5AA3-4BEF-BEDD-60710A4DA39A}"/>
          </ac:picMkLst>
        </pc:picChg>
        <pc:picChg chg="add mod">
          <ac:chgData name="Ožbot, Miha" userId="5fdfeab2-e3ac-40dc-9f9d-ac602c9b72a8" providerId="ADAL" clId="{62153DEC-60FD-4B65-AAF2-047AF54E6175}" dt="2021-12-20T10:04:08.988" v="1030" actId="1076"/>
          <ac:picMkLst>
            <pc:docMk/>
            <pc:sldMk cId="4070231373" sldId="267"/>
            <ac:picMk id="12" creationId="{E6FC706F-AD6B-4FED-895B-6E3C67130851}"/>
          </ac:picMkLst>
        </pc:picChg>
        <pc:picChg chg="add del mod">
          <ac:chgData name="Ožbot, Miha" userId="5fdfeab2-e3ac-40dc-9f9d-ac602c9b72a8" providerId="ADAL" clId="{62153DEC-60FD-4B65-AAF2-047AF54E6175}" dt="2021-12-20T10:20:17.639" v="1396" actId="21"/>
          <ac:picMkLst>
            <pc:docMk/>
            <pc:sldMk cId="4070231373" sldId="267"/>
            <ac:picMk id="13" creationId="{902FA219-54BE-43FC-9B97-D5D42CDFBA27}"/>
          </ac:picMkLst>
        </pc:picChg>
      </pc:sldChg>
      <pc:sldChg chg="addSp delSp modSp new mod modAnim modNotesTx">
        <pc:chgData name="Ožbot, Miha" userId="5fdfeab2-e3ac-40dc-9f9d-ac602c9b72a8" providerId="ADAL" clId="{62153DEC-60FD-4B65-AAF2-047AF54E6175}" dt="2021-12-20T10:31:08.706" v="1719"/>
        <pc:sldMkLst>
          <pc:docMk/>
          <pc:sldMk cId="1075743103" sldId="268"/>
        </pc:sldMkLst>
        <pc:spChg chg="mod">
          <ac:chgData name="Ožbot, Miha" userId="5fdfeab2-e3ac-40dc-9f9d-ac602c9b72a8" providerId="ADAL" clId="{62153DEC-60FD-4B65-AAF2-047AF54E6175}" dt="2021-12-20T10:31:08.706" v="1719"/>
          <ac:spMkLst>
            <pc:docMk/>
            <pc:sldMk cId="1075743103" sldId="268"/>
            <ac:spMk id="2" creationId="{FA51F794-96FD-4BC0-A1FE-935536FBEADE}"/>
          </ac:spMkLst>
        </pc:spChg>
        <pc:spChg chg="add del mod">
          <ac:chgData name="Ožbot, Miha" userId="5fdfeab2-e3ac-40dc-9f9d-ac602c9b72a8" providerId="ADAL" clId="{62153DEC-60FD-4B65-AAF2-047AF54E6175}" dt="2021-12-20T10:26:56.907" v="1559" actId="12"/>
          <ac:spMkLst>
            <pc:docMk/>
            <pc:sldMk cId="1075743103" sldId="268"/>
            <ac:spMk id="3" creationId="{9F1D19A0-1F54-4738-A52B-A56B7EB63C3A}"/>
          </ac:spMkLst>
        </pc:spChg>
        <pc:picChg chg="add del mod">
          <ac:chgData name="Ožbot, Miha" userId="5fdfeab2-e3ac-40dc-9f9d-ac602c9b72a8" providerId="ADAL" clId="{62153DEC-60FD-4B65-AAF2-047AF54E6175}" dt="2021-12-20T10:16:17.153" v="1338" actId="21"/>
          <ac:picMkLst>
            <pc:docMk/>
            <pc:sldMk cId="1075743103" sldId="268"/>
            <ac:picMk id="5" creationId="{37B5B0BA-58CB-460E-A8B2-D83C67DEB159}"/>
          </ac:picMkLst>
        </pc:picChg>
        <pc:picChg chg="add del mod">
          <ac:chgData name="Ožbot, Miha" userId="5fdfeab2-e3ac-40dc-9f9d-ac602c9b72a8" providerId="ADAL" clId="{62153DEC-60FD-4B65-AAF2-047AF54E6175}" dt="2021-12-20T10:20:24.255" v="1404"/>
          <ac:picMkLst>
            <pc:docMk/>
            <pc:sldMk cId="1075743103" sldId="268"/>
            <ac:picMk id="6" creationId="{0CDC5D3C-1896-474F-A654-270B8649BFAA}"/>
          </ac:picMkLst>
        </pc:picChg>
        <pc:picChg chg="add mod">
          <ac:chgData name="Ožbot, Miha" userId="5fdfeab2-e3ac-40dc-9f9d-ac602c9b72a8" providerId="ADAL" clId="{62153DEC-60FD-4B65-AAF2-047AF54E6175}" dt="2021-12-20T10:20:27.485" v="1407" actId="1076"/>
          <ac:picMkLst>
            <pc:docMk/>
            <pc:sldMk cId="1075743103" sldId="268"/>
            <ac:picMk id="7" creationId="{8422A050-D7A4-4031-8E9F-A5C8CEBE3891}"/>
          </ac:picMkLst>
        </pc:picChg>
      </pc:sldChg>
      <pc:sldChg chg="addSp modSp new del mod modNotesTx">
        <pc:chgData name="Ožbot, Miha" userId="5fdfeab2-e3ac-40dc-9f9d-ac602c9b72a8" providerId="ADAL" clId="{62153DEC-60FD-4B65-AAF2-047AF54E6175}" dt="2021-12-20T11:44:41.313" v="1896" actId="47"/>
        <pc:sldMkLst>
          <pc:docMk/>
          <pc:sldMk cId="1439647898" sldId="269"/>
        </pc:sldMkLst>
        <pc:spChg chg="mod">
          <ac:chgData name="Ožbot, Miha" userId="5fdfeab2-e3ac-40dc-9f9d-ac602c9b72a8" providerId="ADAL" clId="{62153DEC-60FD-4B65-AAF2-047AF54E6175}" dt="2021-12-20T10:30:58.370" v="1717"/>
          <ac:spMkLst>
            <pc:docMk/>
            <pc:sldMk cId="1439647898" sldId="269"/>
            <ac:spMk id="2" creationId="{13896C51-BDD1-46AD-9482-2BD46851D0A9}"/>
          </ac:spMkLst>
        </pc:spChg>
        <pc:spChg chg="mod">
          <ac:chgData name="Ožbot, Miha" userId="5fdfeab2-e3ac-40dc-9f9d-ac602c9b72a8" providerId="ADAL" clId="{62153DEC-60FD-4B65-AAF2-047AF54E6175}" dt="2021-12-20T11:19:40.583" v="1841" actId="20577"/>
          <ac:spMkLst>
            <pc:docMk/>
            <pc:sldMk cId="1439647898" sldId="269"/>
            <ac:spMk id="3" creationId="{A459D0FB-91BD-48AA-BCEC-8E9FF47E1F02}"/>
          </ac:spMkLst>
        </pc:spChg>
        <pc:picChg chg="add mod ord">
          <ac:chgData name="Ožbot, Miha" userId="5fdfeab2-e3ac-40dc-9f9d-ac602c9b72a8" providerId="ADAL" clId="{62153DEC-60FD-4B65-AAF2-047AF54E6175}" dt="2021-12-20T10:37:20.699" v="1830" actId="1076"/>
          <ac:picMkLst>
            <pc:docMk/>
            <pc:sldMk cId="1439647898" sldId="269"/>
            <ac:picMk id="6" creationId="{D2CE1C1B-E887-4562-8B05-06967507BCCA}"/>
          </ac:picMkLst>
        </pc:picChg>
      </pc:sldChg>
      <pc:sldChg chg="addSp modSp new mod">
        <pc:chgData name="Ožbot, Miha" userId="5fdfeab2-e3ac-40dc-9f9d-ac602c9b72a8" providerId="ADAL" clId="{62153DEC-60FD-4B65-AAF2-047AF54E6175}" dt="2021-12-20T11:34:47.748" v="1895" actId="1076"/>
        <pc:sldMkLst>
          <pc:docMk/>
          <pc:sldMk cId="2402692428" sldId="270"/>
        </pc:sldMkLst>
        <pc:spChg chg="mod">
          <ac:chgData name="Ožbot, Miha" userId="5fdfeab2-e3ac-40dc-9f9d-ac602c9b72a8" providerId="ADAL" clId="{62153DEC-60FD-4B65-AAF2-047AF54E6175}" dt="2021-12-20T11:27:16.214" v="1857" actId="207"/>
          <ac:spMkLst>
            <pc:docMk/>
            <pc:sldMk cId="2402692428" sldId="270"/>
            <ac:spMk id="2" creationId="{C59B2383-8E8C-43E3-87BF-F61C6E2EBAD9}"/>
          </ac:spMkLst>
        </pc:spChg>
        <pc:picChg chg="add mod">
          <ac:chgData name="Ožbot, Miha" userId="5fdfeab2-e3ac-40dc-9f9d-ac602c9b72a8" providerId="ADAL" clId="{62153DEC-60FD-4B65-AAF2-047AF54E6175}" dt="2021-12-20T11:34:47.748" v="1895" actId="1076"/>
          <ac:picMkLst>
            <pc:docMk/>
            <pc:sldMk cId="2402692428" sldId="270"/>
            <ac:picMk id="1026" creationId="{7437F6B3-3D53-426A-BBF3-1718B4F7F359}"/>
          </ac:picMkLst>
        </pc:picChg>
        <pc:picChg chg="add mod">
          <ac:chgData name="Ožbot, Miha" userId="5fdfeab2-e3ac-40dc-9f9d-ac602c9b72a8" providerId="ADAL" clId="{62153DEC-60FD-4B65-AAF2-047AF54E6175}" dt="2021-12-20T11:34:40.595" v="1894" actId="1076"/>
          <ac:picMkLst>
            <pc:docMk/>
            <pc:sldMk cId="2402692428" sldId="270"/>
            <ac:picMk id="1028" creationId="{C05FF24B-63E6-449B-BB44-83D5701ECDAD}"/>
          </ac:picMkLst>
        </pc:picChg>
        <pc:picChg chg="add mod">
          <ac:chgData name="Ožbot, Miha" userId="5fdfeab2-e3ac-40dc-9f9d-ac602c9b72a8" providerId="ADAL" clId="{62153DEC-60FD-4B65-AAF2-047AF54E6175}" dt="2021-12-20T11:28:13.436" v="1883" actId="1076"/>
          <ac:picMkLst>
            <pc:docMk/>
            <pc:sldMk cId="2402692428" sldId="270"/>
            <ac:picMk id="1030" creationId="{33BFB816-2799-429E-ABFA-22F0BA72698B}"/>
          </ac:picMkLst>
        </pc:picChg>
        <pc:picChg chg="add mod">
          <ac:chgData name="Ožbot, Miha" userId="5fdfeab2-e3ac-40dc-9f9d-ac602c9b72a8" providerId="ADAL" clId="{62153DEC-60FD-4B65-AAF2-047AF54E6175}" dt="2021-12-20T11:28:51.492" v="1890" actId="1076"/>
          <ac:picMkLst>
            <pc:docMk/>
            <pc:sldMk cId="2402692428" sldId="270"/>
            <ac:picMk id="1032" creationId="{F6BBB0C9-DCF9-47AC-890E-DCE1036DA721}"/>
          </ac:picMkLst>
        </pc:picChg>
      </pc:sldChg>
    </pc:docChg>
  </pc:docChgLst>
  <pc:docChgLst>
    <pc:chgData name="OŽBOT, MIHA" userId="36448ee4-d56c-450a-8c5f-e012d647b106" providerId="ADAL" clId="{892D2D68-6DBE-4B83-ACD8-6FD5A0BCEDF2}"/>
    <pc:docChg chg="undo custSel addSld delSld modSld">
      <pc:chgData name="OŽBOT, MIHA" userId="36448ee4-d56c-450a-8c5f-e012d647b106" providerId="ADAL" clId="{892D2D68-6DBE-4B83-ACD8-6FD5A0BCEDF2}" dt="2021-09-09T20:23:28.485" v="14770"/>
      <pc:docMkLst>
        <pc:docMk/>
      </pc:docMkLst>
      <pc:sldChg chg="modNotesTx">
        <pc:chgData name="OŽBOT, MIHA" userId="36448ee4-d56c-450a-8c5f-e012d647b106" providerId="ADAL" clId="{892D2D68-6DBE-4B83-ACD8-6FD5A0BCEDF2}" dt="2021-09-09T12:00:28.488" v="11541" actId="20577"/>
        <pc:sldMkLst>
          <pc:docMk/>
          <pc:sldMk cId="2306695922" sldId="256"/>
        </pc:sldMkLst>
      </pc:sldChg>
      <pc:sldChg chg="modSp modNotesTx">
        <pc:chgData name="OŽBOT, MIHA" userId="36448ee4-d56c-450a-8c5f-e012d647b106" providerId="ADAL" clId="{892D2D68-6DBE-4B83-ACD8-6FD5A0BCEDF2}" dt="2021-09-09T18:05:32.045" v="14561" actId="20577"/>
        <pc:sldMkLst>
          <pc:docMk/>
          <pc:sldMk cId="1851673837" sldId="257"/>
        </pc:sldMkLst>
        <pc:spChg chg="mod">
          <ac:chgData name="OŽBOT, MIHA" userId="36448ee4-d56c-450a-8c5f-e012d647b106" providerId="ADAL" clId="{892D2D68-6DBE-4B83-ACD8-6FD5A0BCEDF2}" dt="2021-09-09T18:05:32.045" v="14561" actId="20577"/>
          <ac:spMkLst>
            <pc:docMk/>
            <pc:sldMk cId="1851673837" sldId="257"/>
            <ac:spMk id="7" creationId="{FBA50980-4ED5-4966-B28D-BF0DBD333BB4}"/>
          </ac:spMkLst>
        </pc:spChg>
      </pc:sldChg>
      <pc:sldChg chg="addSp delSp modSp mod delAnim modAnim modNotesTx">
        <pc:chgData name="OŽBOT, MIHA" userId="36448ee4-d56c-450a-8c5f-e012d647b106" providerId="ADAL" clId="{892D2D68-6DBE-4B83-ACD8-6FD5A0BCEDF2}" dt="2021-09-09T20:23:28.485" v="14770"/>
        <pc:sldMkLst>
          <pc:docMk/>
          <pc:sldMk cId="3081901164" sldId="258"/>
        </pc:sldMkLst>
        <pc:spChg chg="mod ord">
          <ac:chgData name="OŽBOT, MIHA" userId="36448ee4-d56c-450a-8c5f-e012d647b106" providerId="ADAL" clId="{892D2D68-6DBE-4B83-ACD8-6FD5A0BCEDF2}" dt="2021-09-08T16:22:50.414" v="11089" actId="20577"/>
          <ac:spMkLst>
            <pc:docMk/>
            <pc:sldMk cId="3081901164" sldId="258"/>
            <ac:spMk id="8" creationId="{E5C4FD94-2115-4D7F-9B85-8619D137F2C0}"/>
          </ac:spMkLst>
        </pc:spChg>
        <pc:picChg chg="add mod">
          <ac:chgData name="OŽBOT, MIHA" userId="36448ee4-d56c-450a-8c5f-e012d647b106" providerId="ADAL" clId="{892D2D68-6DBE-4B83-ACD8-6FD5A0BCEDF2}" dt="2021-09-08T15:19:09.463" v="10329" actId="1076"/>
          <ac:picMkLst>
            <pc:docMk/>
            <pc:sldMk cId="3081901164" sldId="258"/>
            <ac:picMk id="4" creationId="{101E8D14-7E43-4841-9AA3-EE8C5BBA2C70}"/>
          </ac:picMkLst>
        </pc:picChg>
        <pc:picChg chg="add mod">
          <ac:chgData name="OŽBOT, MIHA" userId="36448ee4-d56c-450a-8c5f-e012d647b106" providerId="ADAL" clId="{892D2D68-6DBE-4B83-ACD8-6FD5A0BCEDF2}" dt="2021-09-09T20:22:38.433" v="14760" actId="1076"/>
          <ac:picMkLst>
            <pc:docMk/>
            <pc:sldMk cId="3081901164" sldId="258"/>
            <ac:picMk id="5" creationId="{9A2968B6-E5D2-4E06-830F-8D5D440BEBED}"/>
          </ac:picMkLst>
        </pc:picChg>
        <pc:picChg chg="add del">
          <ac:chgData name="OŽBOT, MIHA" userId="36448ee4-d56c-450a-8c5f-e012d647b106" providerId="ADAL" clId="{892D2D68-6DBE-4B83-ACD8-6FD5A0BCEDF2}" dt="2021-09-08T15:19:19.061" v="10331" actId="22"/>
          <ac:picMkLst>
            <pc:docMk/>
            <pc:sldMk cId="3081901164" sldId="258"/>
            <ac:picMk id="6" creationId="{989038DF-6850-4DDA-92D0-26A28DB7E114}"/>
          </ac:picMkLst>
        </pc:picChg>
        <pc:picChg chg="add mod">
          <ac:chgData name="OŽBOT, MIHA" userId="36448ee4-d56c-450a-8c5f-e012d647b106" providerId="ADAL" clId="{892D2D68-6DBE-4B83-ACD8-6FD5A0BCEDF2}" dt="2021-09-08T15:16:15.160" v="10318" actId="1076"/>
          <ac:picMkLst>
            <pc:docMk/>
            <pc:sldMk cId="3081901164" sldId="258"/>
            <ac:picMk id="9" creationId="{0B690942-5988-42F3-8092-7F23EC748B5C}"/>
          </ac:picMkLst>
        </pc:picChg>
        <pc:picChg chg="del mod">
          <ac:chgData name="OŽBOT, MIHA" userId="36448ee4-d56c-450a-8c5f-e012d647b106" providerId="ADAL" clId="{892D2D68-6DBE-4B83-ACD8-6FD5A0BCEDF2}" dt="2021-09-09T20:21:42.356" v="14743" actId="478"/>
          <ac:picMkLst>
            <pc:docMk/>
            <pc:sldMk cId="3081901164" sldId="258"/>
            <ac:picMk id="25" creationId="{C1D3FA0A-F0EC-464D-8E55-37523F9706CD}"/>
          </ac:picMkLst>
        </pc:picChg>
        <pc:picChg chg="del">
          <ac:chgData name="OŽBOT, MIHA" userId="36448ee4-d56c-450a-8c5f-e012d647b106" providerId="ADAL" clId="{892D2D68-6DBE-4B83-ACD8-6FD5A0BCEDF2}" dt="2021-09-08T15:19:00.843" v="10325" actId="478"/>
          <ac:picMkLst>
            <pc:docMk/>
            <pc:sldMk cId="3081901164" sldId="258"/>
            <ac:picMk id="27" creationId="{F7DFF79A-A9A4-4F53-BD80-28939F6245D1}"/>
          </ac:picMkLst>
        </pc:picChg>
        <pc:cxnChg chg="add mod">
          <ac:chgData name="OŽBOT, MIHA" userId="36448ee4-d56c-450a-8c5f-e012d647b106" providerId="ADAL" clId="{892D2D68-6DBE-4B83-ACD8-6FD5A0BCEDF2}" dt="2021-09-09T20:22:42.380" v="14761" actId="14100"/>
          <ac:cxnSpMkLst>
            <pc:docMk/>
            <pc:sldMk cId="3081901164" sldId="258"/>
            <ac:cxnSpMk id="11" creationId="{8606BF9B-EB23-4DB7-9C01-0DADF4917093}"/>
          </ac:cxnSpMkLst>
        </pc:cxnChg>
        <pc:cxnChg chg="add mod">
          <ac:chgData name="OŽBOT, MIHA" userId="36448ee4-d56c-450a-8c5f-e012d647b106" providerId="ADAL" clId="{892D2D68-6DBE-4B83-ACD8-6FD5A0BCEDF2}" dt="2021-09-09T20:22:47.236" v="14763" actId="14100"/>
          <ac:cxnSpMkLst>
            <pc:docMk/>
            <pc:sldMk cId="3081901164" sldId="258"/>
            <ac:cxnSpMk id="15" creationId="{58887B0D-6883-4E84-8008-10398002AFF4}"/>
          </ac:cxnSpMkLst>
        </pc:cxnChg>
        <pc:cxnChg chg="add mod">
          <ac:chgData name="OŽBOT, MIHA" userId="36448ee4-d56c-450a-8c5f-e012d647b106" providerId="ADAL" clId="{892D2D68-6DBE-4B83-ACD8-6FD5A0BCEDF2}" dt="2021-09-09T20:22:58.912" v="14766" actId="14100"/>
          <ac:cxnSpMkLst>
            <pc:docMk/>
            <pc:sldMk cId="3081901164" sldId="258"/>
            <ac:cxnSpMk id="19" creationId="{443BA2EE-D14F-4BF8-A85B-9C5FEA2685CB}"/>
          </ac:cxnSpMkLst>
        </pc:cxnChg>
      </pc:sldChg>
      <pc:sldChg chg="delSp modSp mod modAnim modNotesTx">
        <pc:chgData name="OŽBOT, MIHA" userId="36448ee4-d56c-450a-8c5f-e012d647b106" providerId="ADAL" clId="{892D2D68-6DBE-4B83-ACD8-6FD5A0BCEDF2}" dt="2021-09-09T18:34:19.423" v="14693" actId="20577"/>
        <pc:sldMkLst>
          <pc:docMk/>
          <pc:sldMk cId="2938130914" sldId="259"/>
        </pc:sldMkLst>
        <pc:spChg chg="mod">
          <ac:chgData name="OŽBOT, MIHA" userId="36448ee4-d56c-450a-8c5f-e012d647b106" providerId="ADAL" clId="{892D2D68-6DBE-4B83-ACD8-6FD5A0BCEDF2}" dt="2021-09-08T13:07:11.562" v="246" actId="14100"/>
          <ac:spMkLst>
            <pc:docMk/>
            <pc:sldMk cId="2938130914" sldId="259"/>
            <ac:spMk id="8" creationId="{9C5A3CEF-016B-4FEE-BF65-6BED7CDAE524}"/>
          </ac:spMkLst>
        </pc:spChg>
        <pc:spChg chg="mod">
          <ac:chgData name="OŽBOT, MIHA" userId="36448ee4-d56c-450a-8c5f-e012d647b106" providerId="ADAL" clId="{892D2D68-6DBE-4B83-ACD8-6FD5A0BCEDF2}" dt="2021-09-08T13:07:11.562" v="246" actId="14100"/>
          <ac:spMkLst>
            <pc:docMk/>
            <pc:sldMk cId="2938130914" sldId="259"/>
            <ac:spMk id="9" creationId="{6BA420A4-DC5C-495E-AA1D-8DAE59E8F5C1}"/>
          </ac:spMkLst>
        </pc:spChg>
        <pc:spChg chg="mod">
          <ac:chgData name="OŽBOT, MIHA" userId="36448ee4-d56c-450a-8c5f-e012d647b106" providerId="ADAL" clId="{892D2D68-6DBE-4B83-ACD8-6FD5A0BCEDF2}" dt="2021-09-09T18:34:19.423" v="14693" actId="20577"/>
          <ac:spMkLst>
            <pc:docMk/>
            <pc:sldMk cId="2938130914" sldId="259"/>
            <ac:spMk id="14" creationId="{58C6EE69-A948-4B4C-98E4-BD35FBB9323F}"/>
          </ac:spMkLst>
        </pc:spChg>
        <pc:picChg chg="mod">
          <ac:chgData name="OŽBOT, MIHA" userId="36448ee4-d56c-450a-8c5f-e012d647b106" providerId="ADAL" clId="{892D2D68-6DBE-4B83-ACD8-6FD5A0BCEDF2}" dt="2021-09-08T13:07:11.562" v="246" actId="14100"/>
          <ac:picMkLst>
            <pc:docMk/>
            <pc:sldMk cId="2938130914" sldId="259"/>
            <ac:picMk id="5" creationId="{3F4A2CF7-262B-4E63-B25E-A9C44DED987D}"/>
          </ac:picMkLst>
        </pc:picChg>
        <pc:picChg chg="del mod">
          <ac:chgData name="OŽBOT, MIHA" userId="36448ee4-d56c-450a-8c5f-e012d647b106" providerId="ADAL" clId="{892D2D68-6DBE-4B83-ACD8-6FD5A0BCEDF2}" dt="2021-09-08T13:08:59.756" v="289" actId="21"/>
          <ac:picMkLst>
            <pc:docMk/>
            <pc:sldMk cId="2938130914" sldId="259"/>
            <ac:picMk id="12" creationId="{CEF4A19A-5379-4E5B-9553-6600911B7886}"/>
          </ac:picMkLst>
        </pc:picChg>
      </pc:sldChg>
      <pc:sldChg chg="addSp delSp modSp mod delAnim modAnim modNotesTx">
        <pc:chgData name="OŽBOT, MIHA" userId="36448ee4-d56c-450a-8c5f-e012d647b106" providerId="ADAL" clId="{892D2D68-6DBE-4B83-ACD8-6FD5A0BCEDF2}" dt="2021-09-09T18:09:38.498" v="14591" actId="20577"/>
        <pc:sldMkLst>
          <pc:docMk/>
          <pc:sldMk cId="3177903795" sldId="260"/>
        </pc:sldMkLst>
        <pc:spChg chg="mod">
          <ac:chgData name="OŽBOT, MIHA" userId="36448ee4-d56c-450a-8c5f-e012d647b106" providerId="ADAL" clId="{892D2D68-6DBE-4B83-ACD8-6FD5A0BCEDF2}" dt="2021-09-09T18:09:38.498" v="14591" actId="20577"/>
          <ac:spMkLst>
            <pc:docMk/>
            <pc:sldMk cId="3177903795" sldId="260"/>
            <ac:spMk id="12" creationId="{5A3C921A-DB17-4AFB-B5F3-692DD6BD80F8}"/>
          </ac:spMkLst>
        </pc:spChg>
        <pc:picChg chg="mod">
          <ac:chgData name="OŽBOT, MIHA" userId="36448ee4-d56c-450a-8c5f-e012d647b106" providerId="ADAL" clId="{892D2D68-6DBE-4B83-ACD8-6FD5A0BCEDF2}" dt="2021-09-08T14:57:26.823" v="9264" actId="1076"/>
          <ac:picMkLst>
            <pc:docMk/>
            <pc:sldMk cId="3177903795" sldId="260"/>
            <ac:picMk id="4" creationId="{2086468D-F602-4802-A052-DA9121C1A915}"/>
          </ac:picMkLst>
        </pc:picChg>
        <pc:picChg chg="mod">
          <ac:chgData name="OŽBOT, MIHA" userId="36448ee4-d56c-450a-8c5f-e012d647b106" providerId="ADAL" clId="{892D2D68-6DBE-4B83-ACD8-6FD5A0BCEDF2}" dt="2021-09-09T17:10:14.666" v="14534" actId="1076"/>
          <ac:picMkLst>
            <pc:docMk/>
            <pc:sldMk cId="3177903795" sldId="260"/>
            <ac:picMk id="6" creationId="{901B75C7-DC93-4E21-8B5E-E2703C488D57}"/>
          </ac:picMkLst>
        </pc:picChg>
        <pc:picChg chg="mod">
          <ac:chgData name="OŽBOT, MIHA" userId="36448ee4-d56c-450a-8c5f-e012d647b106" providerId="ADAL" clId="{892D2D68-6DBE-4B83-ACD8-6FD5A0BCEDF2}" dt="2021-09-09T17:10:54.070" v="14546" actId="1076"/>
          <ac:picMkLst>
            <pc:docMk/>
            <pc:sldMk cId="3177903795" sldId="260"/>
            <ac:picMk id="7" creationId="{AD4653E0-E35C-49A9-BF95-BA20C4809105}"/>
          </ac:picMkLst>
        </pc:picChg>
        <pc:picChg chg="mod">
          <ac:chgData name="OŽBOT, MIHA" userId="36448ee4-d56c-450a-8c5f-e012d647b106" providerId="ADAL" clId="{892D2D68-6DBE-4B83-ACD8-6FD5A0BCEDF2}" dt="2021-09-09T17:10:54.070" v="14546" actId="1076"/>
          <ac:picMkLst>
            <pc:docMk/>
            <pc:sldMk cId="3177903795" sldId="260"/>
            <ac:picMk id="8" creationId="{58AE8D25-4B92-4A1A-BD70-52A2061BDCD1}"/>
          </ac:picMkLst>
        </pc:picChg>
        <pc:picChg chg="mod">
          <ac:chgData name="OŽBOT, MIHA" userId="36448ee4-d56c-450a-8c5f-e012d647b106" providerId="ADAL" clId="{892D2D68-6DBE-4B83-ACD8-6FD5A0BCEDF2}" dt="2021-09-08T14:57:27.794" v="9265" actId="1076"/>
          <ac:picMkLst>
            <pc:docMk/>
            <pc:sldMk cId="3177903795" sldId="260"/>
            <ac:picMk id="9" creationId="{A8888012-1D0F-4B32-866A-7BCF030C2D83}"/>
          </ac:picMkLst>
        </pc:picChg>
        <pc:picChg chg="mod">
          <ac:chgData name="OŽBOT, MIHA" userId="36448ee4-d56c-450a-8c5f-e012d647b106" providerId="ADAL" clId="{892D2D68-6DBE-4B83-ACD8-6FD5A0BCEDF2}" dt="2021-09-09T17:10:54.070" v="14546" actId="1076"/>
          <ac:picMkLst>
            <pc:docMk/>
            <pc:sldMk cId="3177903795" sldId="260"/>
            <ac:picMk id="10" creationId="{F8F57B47-98E9-4E8F-ACE8-5A5D5FD9EAA0}"/>
          </ac:picMkLst>
        </pc:picChg>
        <pc:picChg chg="mod">
          <ac:chgData name="OŽBOT, MIHA" userId="36448ee4-d56c-450a-8c5f-e012d647b106" providerId="ADAL" clId="{892D2D68-6DBE-4B83-ACD8-6FD5A0BCEDF2}" dt="2021-09-09T17:10:54.070" v="14546" actId="1076"/>
          <ac:picMkLst>
            <pc:docMk/>
            <pc:sldMk cId="3177903795" sldId="260"/>
            <ac:picMk id="11" creationId="{8A2283E6-9376-4706-9D5B-D6041CEDDAC3}"/>
          </ac:picMkLst>
        </pc:picChg>
        <pc:picChg chg="mod">
          <ac:chgData name="OŽBOT, MIHA" userId="36448ee4-d56c-450a-8c5f-e012d647b106" providerId="ADAL" clId="{892D2D68-6DBE-4B83-ACD8-6FD5A0BCEDF2}" dt="2021-09-09T17:10:07.159" v="14532" actId="1076"/>
          <ac:picMkLst>
            <pc:docMk/>
            <pc:sldMk cId="3177903795" sldId="260"/>
            <ac:picMk id="31" creationId="{306F6559-2277-40A7-B68B-AB7FA63D89D4}"/>
          </ac:picMkLst>
        </pc:picChg>
        <pc:cxnChg chg="add del mod">
          <ac:chgData name="OŽBOT, MIHA" userId="36448ee4-d56c-450a-8c5f-e012d647b106" providerId="ADAL" clId="{892D2D68-6DBE-4B83-ACD8-6FD5A0BCEDF2}" dt="2021-09-08T14:56:35.413" v="9248" actId="478"/>
          <ac:cxnSpMkLst>
            <pc:docMk/>
            <pc:sldMk cId="3177903795" sldId="260"/>
            <ac:cxnSpMk id="13" creationId="{67572416-A493-4084-A8B8-1A026ACF6B91}"/>
          </ac:cxnSpMkLst>
        </pc:cxnChg>
        <pc:cxnChg chg="add del mod">
          <ac:chgData name="OŽBOT, MIHA" userId="36448ee4-d56c-450a-8c5f-e012d647b106" providerId="ADAL" clId="{892D2D68-6DBE-4B83-ACD8-6FD5A0BCEDF2}" dt="2021-09-08T14:55:13.987" v="9225" actId="478"/>
          <ac:cxnSpMkLst>
            <pc:docMk/>
            <pc:sldMk cId="3177903795" sldId="260"/>
            <ac:cxnSpMk id="14" creationId="{6A7566BF-30E6-4EFF-919F-642A3B880855}"/>
          </ac:cxnSpMkLst>
        </pc:cxnChg>
        <pc:cxnChg chg="add del mod">
          <ac:chgData name="OŽBOT, MIHA" userId="36448ee4-d56c-450a-8c5f-e012d647b106" providerId="ADAL" clId="{892D2D68-6DBE-4B83-ACD8-6FD5A0BCEDF2}" dt="2021-09-08T14:54:29.164" v="9207" actId="478"/>
          <ac:cxnSpMkLst>
            <pc:docMk/>
            <pc:sldMk cId="3177903795" sldId="260"/>
            <ac:cxnSpMk id="16" creationId="{342E9998-8DD8-455E-9D03-B23D8079B176}"/>
          </ac:cxnSpMkLst>
        </pc:cxnChg>
        <pc:cxnChg chg="add del mod">
          <ac:chgData name="OŽBOT, MIHA" userId="36448ee4-d56c-450a-8c5f-e012d647b106" providerId="ADAL" clId="{892D2D68-6DBE-4B83-ACD8-6FD5A0BCEDF2}" dt="2021-09-08T14:55:13.280" v="9224" actId="478"/>
          <ac:cxnSpMkLst>
            <pc:docMk/>
            <pc:sldMk cId="3177903795" sldId="260"/>
            <ac:cxnSpMk id="18" creationId="{F08ED5BE-A5F7-4AB3-8A6D-C4B4F8013995}"/>
          </ac:cxnSpMkLst>
        </pc:cxnChg>
        <pc:cxnChg chg="add del mod">
          <ac:chgData name="OŽBOT, MIHA" userId="36448ee4-d56c-450a-8c5f-e012d647b106" providerId="ADAL" clId="{892D2D68-6DBE-4B83-ACD8-6FD5A0BCEDF2}" dt="2021-09-08T14:55:11.594" v="9223" actId="478"/>
          <ac:cxnSpMkLst>
            <pc:docMk/>
            <pc:sldMk cId="3177903795" sldId="260"/>
            <ac:cxnSpMk id="22" creationId="{AA36CD8D-DB56-4774-991E-711EB0264FBA}"/>
          </ac:cxnSpMkLst>
        </pc:cxnChg>
        <pc:cxnChg chg="add mod">
          <ac:chgData name="OŽBOT, MIHA" userId="36448ee4-d56c-450a-8c5f-e012d647b106" providerId="ADAL" clId="{892D2D68-6DBE-4B83-ACD8-6FD5A0BCEDF2}" dt="2021-09-09T17:10:57.051" v="14547" actId="14100"/>
          <ac:cxnSpMkLst>
            <pc:docMk/>
            <pc:sldMk cId="3177903795" sldId="260"/>
            <ac:cxnSpMk id="30" creationId="{716461D8-4DD7-4D31-BD22-6EB41172C86F}"/>
          </ac:cxnSpMkLst>
        </pc:cxnChg>
        <pc:cxnChg chg="add mod">
          <ac:chgData name="OŽBOT, MIHA" userId="36448ee4-d56c-450a-8c5f-e012d647b106" providerId="ADAL" clId="{892D2D68-6DBE-4B83-ACD8-6FD5A0BCEDF2}" dt="2021-09-09T17:11:47.756" v="14552" actId="14100"/>
          <ac:cxnSpMkLst>
            <pc:docMk/>
            <pc:sldMk cId="3177903795" sldId="260"/>
            <ac:cxnSpMk id="34" creationId="{5329A35E-9B29-44A3-8760-D4E21F862420}"/>
          </ac:cxnSpMkLst>
        </pc:cxnChg>
        <pc:cxnChg chg="add mod">
          <ac:chgData name="OŽBOT, MIHA" userId="36448ee4-d56c-450a-8c5f-e012d647b106" providerId="ADAL" clId="{892D2D68-6DBE-4B83-ACD8-6FD5A0BCEDF2}" dt="2021-09-09T17:11:57.841" v="14557" actId="14100"/>
          <ac:cxnSpMkLst>
            <pc:docMk/>
            <pc:sldMk cId="3177903795" sldId="260"/>
            <ac:cxnSpMk id="37" creationId="{962A665D-E1A5-482A-8D2B-3E4C8919CEAD}"/>
          </ac:cxnSpMkLst>
        </pc:cxnChg>
        <pc:cxnChg chg="add mod">
          <ac:chgData name="OŽBOT, MIHA" userId="36448ee4-d56c-450a-8c5f-e012d647b106" providerId="ADAL" clId="{892D2D68-6DBE-4B83-ACD8-6FD5A0BCEDF2}" dt="2021-09-09T17:11:00.739" v="14549" actId="14100"/>
          <ac:cxnSpMkLst>
            <pc:docMk/>
            <pc:sldMk cId="3177903795" sldId="260"/>
            <ac:cxnSpMk id="41" creationId="{66275D84-23D4-4724-92EA-FC702AD8B846}"/>
          </ac:cxnSpMkLst>
        </pc:cxnChg>
      </pc:sldChg>
      <pc:sldChg chg="modSp mod modNotesTx">
        <pc:chgData name="OŽBOT, MIHA" userId="36448ee4-d56c-450a-8c5f-e012d647b106" providerId="ADAL" clId="{892D2D68-6DBE-4B83-ACD8-6FD5A0BCEDF2}" dt="2021-09-09T18:52:29.547" v="14742" actId="12"/>
        <pc:sldMkLst>
          <pc:docMk/>
          <pc:sldMk cId="1601606408" sldId="261"/>
        </pc:sldMkLst>
        <pc:spChg chg="mod">
          <ac:chgData name="OŽBOT, MIHA" userId="36448ee4-d56c-450a-8c5f-e012d647b106" providerId="ADAL" clId="{892D2D68-6DBE-4B83-ACD8-6FD5A0BCEDF2}" dt="2021-09-09T18:52:29.547" v="14742" actId="12"/>
          <ac:spMkLst>
            <pc:docMk/>
            <pc:sldMk cId="1601606408" sldId="261"/>
            <ac:spMk id="3" creationId="{CCCB96E3-1973-436D-9F5F-317AB284F3A2}"/>
          </ac:spMkLst>
        </pc:spChg>
      </pc:sldChg>
      <pc:sldChg chg="modSp mod modNotesTx">
        <pc:chgData name="OŽBOT, MIHA" userId="36448ee4-d56c-450a-8c5f-e012d647b106" providerId="ADAL" clId="{892D2D68-6DBE-4B83-ACD8-6FD5A0BCEDF2}" dt="2021-09-09T18:46:11.219" v="14731" actId="20577"/>
        <pc:sldMkLst>
          <pc:docMk/>
          <pc:sldMk cId="4265918891" sldId="262"/>
        </pc:sldMkLst>
        <pc:spChg chg="mod">
          <ac:chgData name="OŽBOT, MIHA" userId="36448ee4-d56c-450a-8c5f-e012d647b106" providerId="ADAL" clId="{892D2D68-6DBE-4B83-ACD8-6FD5A0BCEDF2}" dt="2021-09-09T18:45:07.499" v="14730" actId="20577"/>
          <ac:spMkLst>
            <pc:docMk/>
            <pc:sldMk cId="4265918891" sldId="262"/>
            <ac:spMk id="3" creationId="{107C347B-7BFE-479E-914A-B9E19B847896}"/>
          </ac:spMkLst>
        </pc:spChg>
        <pc:picChg chg="mod">
          <ac:chgData name="OŽBOT, MIHA" userId="36448ee4-d56c-450a-8c5f-e012d647b106" providerId="ADAL" clId="{892D2D68-6DBE-4B83-ACD8-6FD5A0BCEDF2}" dt="2021-09-08T15:16:46.502" v="10322" actId="1076"/>
          <ac:picMkLst>
            <pc:docMk/>
            <pc:sldMk cId="4265918891" sldId="262"/>
            <ac:picMk id="7" creationId="{2D519334-F440-4462-A297-AEA76A27B6C9}"/>
          </ac:picMkLst>
        </pc:picChg>
        <pc:picChg chg="mod">
          <ac:chgData name="OŽBOT, MIHA" userId="36448ee4-d56c-450a-8c5f-e012d647b106" providerId="ADAL" clId="{892D2D68-6DBE-4B83-ACD8-6FD5A0BCEDF2}" dt="2021-09-08T15:16:48.865" v="10323" actId="1076"/>
          <ac:picMkLst>
            <pc:docMk/>
            <pc:sldMk cId="4265918891" sldId="262"/>
            <ac:picMk id="11" creationId="{B4331E1F-5EFD-4883-ABBF-603CAB107F4B}"/>
          </ac:picMkLst>
        </pc:picChg>
      </pc:sldChg>
      <pc:sldChg chg="modSp mod modNotesTx">
        <pc:chgData name="OŽBOT, MIHA" userId="36448ee4-d56c-450a-8c5f-e012d647b106" providerId="ADAL" clId="{892D2D68-6DBE-4B83-ACD8-6FD5A0BCEDF2}" dt="2021-09-09T18:07:13.542" v="14562" actId="20577"/>
        <pc:sldMkLst>
          <pc:docMk/>
          <pc:sldMk cId="745378723" sldId="263"/>
        </pc:sldMkLst>
        <pc:spChg chg="mod">
          <ac:chgData name="OŽBOT, MIHA" userId="36448ee4-d56c-450a-8c5f-e012d647b106" providerId="ADAL" clId="{892D2D68-6DBE-4B83-ACD8-6FD5A0BCEDF2}" dt="2021-09-09T18:07:13.542" v="14562" actId="20577"/>
          <ac:spMkLst>
            <pc:docMk/>
            <pc:sldMk cId="745378723" sldId="263"/>
            <ac:spMk id="2" creationId="{CA618A6E-8AF3-4DF1-9DA3-B8694D96C4DF}"/>
          </ac:spMkLst>
        </pc:spChg>
        <pc:picChg chg="mod">
          <ac:chgData name="OŽBOT, MIHA" userId="36448ee4-d56c-450a-8c5f-e012d647b106" providerId="ADAL" clId="{892D2D68-6DBE-4B83-ACD8-6FD5A0BCEDF2}" dt="2021-09-08T13:25:18.492" v="1435" actId="1076"/>
          <ac:picMkLst>
            <pc:docMk/>
            <pc:sldMk cId="745378723" sldId="263"/>
            <ac:picMk id="19" creationId="{7B10AEF7-D38C-4B6A-99A0-E1D3861FC561}"/>
          </ac:picMkLst>
        </pc:picChg>
        <pc:picChg chg="mod">
          <ac:chgData name="OŽBOT, MIHA" userId="36448ee4-d56c-450a-8c5f-e012d647b106" providerId="ADAL" clId="{892D2D68-6DBE-4B83-ACD8-6FD5A0BCEDF2}" dt="2021-09-08T13:25:23.984" v="1437" actId="1076"/>
          <ac:picMkLst>
            <pc:docMk/>
            <pc:sldMk cId="745378723" sldId="263"/>
            <ac:picMk id="21" creationId="{88FD922F-AECE-4409-8A26-C933F3A34587}"/>
          </ac:picMkLst>
        </pc:picChg>
      </pc:sldChg>
      <pc:sldChg chg="modNotesTx">
        <pc:chgData name="OŽBOT, MIHA" userId="36448ee4-d56c-450a-8c5f-e012d647b106" providerId="ADAL" clId="{892D2D68-6DBE-4B83-ACD8-6FD5A0BCEDF2}" dt="2021-09-09T12:40:09.764" v="13018" actId="20577"/>
        <pc:sldMkLst>
          <pc:docMk/>
          <pc:sldMk cId="2133457508" sldId="264"/>
        </pc:sldMkLst>
      </pc:sldChg>
      <pc:sldChg chg="modSp mod modNotesTx">
        <pc:chgData name="OŽBOT, MIHA" userId="36448ee4-d56c-450a-8c5f-e012d647b106" providerId="ADAL" clId="{892D2D68-6DBE-4B83-ACD8-6FD5A0BCEDF2}" dt="2021-09-09T17:12:37.628" v="14560" actId="20577"/>
        <pc:sldMkLst>
          <pc:docMk/>
          <pc:sldMk cId="2686443192" sldId="265"/>
        </pc:sldMkLst>
        <pc:spChg chg="mod">
          <ac:chgData name="OŽBOT, MIHA" userId="36448ee4-d56c-450a-8c5f-e012d647b106" providerId="ADAL" clId="{892D2D68-6DBE-4B83-ACD8-6FD5A0BCEDF2}" dt="2021-09-09T17:12:37.628" v="14560" actId="20577"/>
          <ac:spMkLst>
            <pc:docMk/>
            <pc:sldMk cId="2686443192" sldId="265"/>
            <ac:spMk id="2" creationId="{CEE1277B-E932-4687-8104-46D7D5E8D2E9}"/>
          </ac:spMkLst>
        </pc:spChg>
      </pc:sldChg>
      <pc:sldChg chg="new del">
        <pc:chgData name="OŽBOT, MIHA" userId="36448ee4-d56c-450a-8c5f-e012d647b106" providerId="ADAL" clId="{892D2D68-6DBE-4B83-ACD8-6FD5A0BCEDF2}" dt="2021-09-09T17:08:18.619" v="14390" actId="47"/>
        <pc:sldMkLst>
          <pc:docMk/>
          <pc:sldMk cId="370285825" sldId="266"/>
        </pc:sldMkLst>
      </pc:sldChg>
    </pc:docChg>
  </pc:docChgLst>
</pc:chgInfo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glav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Označba mesta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AF3E54-8C58-42D2-9F17-07EABE1F6ED2}" type="datetimeFigureOut">
              <a:rPr lang="sl-SI" smtClean="0"/>
              <a:t>11. 01. 2022</a:t>
            </a:fld>
            <a:endParaRPr lang="sl-SI"/>
          </a:p>
        </p:txBody>
      </p:sp>
      <p:sp>
        <p:nvSpPr>
          <p:cNvPr id="4" name="Označba mesta stranske slik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Označba mesta opomb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6" name="Označba mesta no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Označba mesta številke diapoz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55D45-8A06-4938-AC4F-FEE2F8CA854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948865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55D45-8A06-4938-AC4F-FEE2F8CA8544}" type="slidenum">
              <a:rPr lang="sl-SI" smtClean="0"/>
              <a:t>1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74749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l-SI" dirty="0"/>
              <a:t>Primarno </a:t>
            </a:r>
            <a:r>
              <a:rPr lang="sl-SI" dirty="0" err="1"/>
              <a:t>blue</a:t>
            </a:r>
            <a:r>
              <a:rPr lang="sl-SI" dirty="0"/>
              <a:t> </a:t>
            </a:r>
            <a:r>
              <a:rPr lang="sl-SI" dirty="0" err="1"/>
              <a:t>stain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55D45-8A06-4938-AC4F-FEE2F8CA8544}" type="slidenum">
              <a:rPr lang="sl-SI" smtClean="0"/>
              <a:t>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686846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l-SI" dirty="0"/>
              <a:t>Bark </a:t>
            </a:r>
            <a:r>
              <a:rPr lang="sl-SI" dirty="0" err="1"/>
              <a:t>pocket</a:t>
            </a:r>
            <a:r>
              <a:rPr lang="sl-SI" dirty="0"/>
              <a:t>, </a:t>
            </a:r>
            <a:r>
              <a:rPr lang="sl-SI" dirty="0" err="1"/>
              <a:t>pith</a:t>
            </a:r>
            <a:endParaRPr lang="sl-SI" dirty="0"/>
          </a:p>
          <a:p>
            <a:endParaRPr lang="sl-SI" dirty="0"/>
          </a:p>
          <a:p>
            <a:r>
              <a:rPr lang="sl-SI" dirty="0"/>
              <a:t>Kako postaviti meje, če potrebujemo označit z kvadratom</a:t>
            </a:r>
          </a:p>
          <a:p>
            <a:r>
              <a:rPr lang="sl-SI" dirty="0"/>
              <a:t>Klasifikacija </a:t>
            </a:r>
          </a:p>
          <a:p>
            <a:r>
              <a:rPr lang="sl-SI" dirty="0"/>
              <a:t>Segmentacija</a:t>
            </a:r>
          </a:p>
          <a:p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55D45-8A06-4938-AC4F-FEE2F8CA8544}" type="slidenum">
              <a:rPr lang="sl-SI" smtClean="0"/>
              <a:t>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422075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l-SI" dirty="0" err="1"/>
              <a:t>Polska</a:t>
            </a:r>
            <a:r>
              <a:rPr lang="sl-SI" dirty="0"/>
              <a:t>, </a:t>
            </a:r>
            <a:r>
              <a:rPr lang="sl-SI" dirty="0" err="1"/>
              <a:t>litva</a:t>
            </a:r>
            <a:r>
              <a:rPr lang="sl-SI" dirty="0"/>
              <a:t>, 2019</a:t>
            </a:r>
          </a:p>
          <a:p>
            <a:r>
              <a:rPr lang="sl-SI" dirty="0" err="1"/>
              <a:t>Region</a:t>
            </a:r>
            <a:r>
              <a:rPr lang="sl-SI" dirty="0"/>
              <a:t> </a:t>
            </a:r>
            <a:r>
              <a:rPr lang="sl-SI" dirty="0" err="1"/>
              <a:t>based</a:t>
            </a:r>
            <a:r>
              <a:rPr lang="sl-SI" dirty="0"/>
              <a:t> </a:t>
            </a:r>
            <a:r>
              <a:rPr lang="sl-SI" dirty="0" err="1"/>
              <a:t>convolutional</a:t>
            </a:r>
            <a:r>
              <a:rPr lang="sl-SI" dirty="0"/>
              <a:t> </a:t>
            </a:r>
            <a:r>
              <a:rPr lang="sl-SI" dirty="0" err="1"/>
              <a:t>neural</a:t>
            </a:r>
            <a:r>
              <a:rPr lang="sl-SI" dirty="0"/>
              <a:t> </a:t>
            </a:r>
            <a:r>
              <a:rPr lang="sl-SI" dirty="0" err="1"/>
              <a:t>network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55D45-8A06-4938-AC4F-FEE2F8CA8544}" type="slidenum">
              <a:rPr lang="sl-SI" smtClean="0"/>
              <a:t>7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303601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l-SI" dirty="0" err="1"/>
              <a:t>China,Usa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55D45-8A06-4938-AC4F-FEE2F8CA8544}" type="slidenum">
              <a:rPr lang="sl-SI" smtClean="0"/>
              <a:t>8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2428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l-SI" dirty="0"/>
              <a:t>Singapur</a:t>
            </a:r>
          </a:p>
          <a:p>
            <a:r>
              <a:rPr lang="sl-SI" dirty="0" err="1"/>
              <a:t>Hong</a:t>
            </a:r>
            <a:r>
              <a:rPr lang="sl-SI" dirty="0"/>
              <a:t> </a:t>
            </a:r>
            <a:r>
              <a:rPr lang="sl-SI" dirty="0" err="1"/>
              <a:t>Kong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55D45-8A06-4938-AC4F-FEE2F8CA8544}" type="slidenum">
              <a:rPr lang="sl-SI" smtClean="0"/>
              <a:t>9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07704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l-SI" dirty="0" err="1"/>
              <a:t>local</a:t>
            </a:r>
            <a:r>
              <a:rPr lang="sl-SI" dirty="0"/>
              <a:t> </a:t>
            </a:r>
            <a:r>
              <a:rPr lang="sl-SI" dirty="0" err="1"/>
              <a:t>binary</a:t>
            </a:r>
            <a:r>
              <a:rPr lang="sl-SI" dirty="0"/>
              <a:t> </a:t>
            </a:r>
            <a:r>
              <a:rPr lang="sl-SI" dirty="0" err="1"/>
              <a:t>pattern</a:t>
            </a:r>
            <a:r>
              <a:rPr lang="sl-SI" dirty="0"/>
              <a:t> (LBP)</a:t>
            </a:r>
          </a:p>
          <a:p>
            <a:r>
              <a:rPr lang="en-US" dirty="0"/>
              <a:t>dual-tree complex wavelet transform (DTCWT)</a:t>
            </a:r>
            <a:endParaRPr lang="sl-SI" dirty="0"/>
          </a:p>
          <a:p>
            <a:r>
              <a:rPr lang="sl-SI" dirty="0" err="1"/>
              <a:t>nonnegative</a:t>
            </a:r>
            <a:r>
              <a:rPr lang="sl-SI" dirty="0"/>
              <a:t> </a:t>
            </a:r>
            <a:r>
              <a:rPr lang="sl-SI" dirty="0" err="1"/>
              <a:t>matrix</a:t>
            </a:r>
            <a:r>
              <a:rPr lang="sl-SI" dirty="0"/>
              <a:t> </a:t>
            </a:r>
            <a:r>
              <a:rPr lang="sl-SI" dirty="0" err="1"/>
              <a:t>factorization</a:t>
            </a:r>
            <a:r>
              <a:rPr lang="sl-SI" dirty="0"/>
              <a:t> (NMF)</a:t>
            </a:r>
          </a:p>
          <a:p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B55D45-8A06-4938-AC4F-FEE2F8CA8544}" type="slidenum">
              <a:rPr lang="sl-SI" smtClean="0"/>
              <a:t>10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23482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DCB05AF-4F9E-4A2A-A5D4-1BE58636CD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B6DCE143-91E0-477E-AD2A-D7115FF53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DE2B3E91-227F-497B-BF68-6FE95B8FD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3D51-F547-4D0F-B8C1-5C713BF447E6}" type="datetime1">
              <a:rPr lang="sl-SI" smtClean="0"/>
              <a:t>11. 01. 2022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B0A85B1C-0E24-4C66-AA29-46DD2BE50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6AA51613-BB79-4A3C-879D-D89C1BCA9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915912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386D3B3-AD5A-404A-8CF3-6E0354110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6B01608D-7348-4AEC-8C81-99EBA7062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8B2E4A77-763A-40B6-9D06-C19CCE421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DC371-CD3F-466D-9D84-23A8971A1A52}" type="datetime1">
              <a:rPr lang="sl-SI" smtClean="0"/>
              <a:t>11. 01. 2022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A7CDEEE1-AD3F-4762-BBFA-DB05960C3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9CC84214-0C69-43A1-A873-02E0815AA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468885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ni naslov 1">
            <a:extLst>
              <a:ext uri="{FF2B5EF4-FFF2-40B4-BE49-F238E27FC236}">
                <a16:creationId xmlns:a16="http://schemas.microsoft.com/office/drawing/2014/main" id="{B2215AB7-72DB-4ED1-881E-B2E3C37775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5782819A-F46D-4858-8E43-CA4A21A86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EC600AFC-B700-4950-9965-F7F615AE4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5F82-A267-4BB8-9111-83429C26D280}" type="datetime1">
              <a:rPr lang="sl-SI" smtClean="0"/>
              <a:t>11. 01. 2022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2F05021B-F2CF-4C54-9166-E39DE0EE6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A6DC9B58-4397-4DBF-B350-683618844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710182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CE81030-B06B-4A1D-85D4-8A5BF7672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AD49FB3F-D2A1-4044-9168-F77D031F3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8AF49F4D-E5EF-4B49-82FE-41CB5D4DC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C5A64-494B-494B-9571-A50B964E3E2E}" type="datetime1">
              <a:rPr lang="sl-SI" smtClean="0"/>
              <a:t>11. 01. 2022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E6EE19A8-E4CC-467F-809F-62D93B773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D0C28F8C-44BC-4CE3-B5F1-3DE595747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277096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8E247B5-D576-49C0-96E4-9B7495081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6333DD9A-A401-459F-9B24-346E88B83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F5A9AC4F-C87A-42C5-8C51-0DA7456F8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EB972-60E3-46A3-B5BD-BB52E2D65B9B}" type="datetime1">
              <a:rPr lang="sl-SI" smtClean="0"/>
              <a:t>11. 01. 2022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EA6403AE-C9A8-47B8-A84B-E2D1D92C7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E9E5CC38-E50D-4EA1-9206-7064FC1B4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788176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B816616-24AE-4DDD-8E83-2AF09260C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A1B4D1D2-00BE-4A81-9D2B-704E41E0A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828CCFC9-AA3A-48DD-A000-C7E6BD215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039C8AC3-635C-409C-AFA1-212DBA124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DCAD2-2A33-4BCA-A0F9-DA52A4D5276C}" type="datetime1">
              <a:rPr lang="sl-SI" smtClean="0"/>
              <a:t>11. 01. 2022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CF2E96FE-537A-47EA-8594-E50A5DAF0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2F82D477-BC8F-45F0-A6D8-1DFF87D67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061246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C91BB37-DD47-406C-A37D-2737AB78D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99AA9BC0-9056-4B01-9B51-1C00A8D44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66531796-DDCF-47A7-B5EE-FD0810340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4697961B-F98C-46D6-8E90-10C744B70C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Označba mesta vsebine 5">
            <a:extLst>
              <a:ext uri="{FF2B5EF4-FFF2-40B4-BE49-F238E27FC236}">
                <a16:creationId xmlns:a16="http://schemas.microsoft.com/office/drawing/2014/main" id="{3E018E29-A0AA-43E5-9A4C-849CBB11FE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0402C951-7DF3-46D2-BF88-8C41FEF00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F12-058D-4D3F-9927-81458B1AC3FC}" type="datetime1">
              <a:rPr lang="sl-SI" smtClean="0"/>
              <a:t>11. 01. 2022</a:t>
            </a:fld>
            <a:endParaRPr lang="sl-SI"/>
          </a:p>
        </p:txBody>
      </p:sp>
      <p:sp>
        <p:nvSpPr>
          <p:cNvPr id="8" name="Označba mesta noge 7">
            <a:extLst>
              <a:ext uri="{FF2B5EF4-FFF2-40B4-BE49-F238E27FC236}">
                <a16:creationId xmlns:a16="http://schemas.microsoft.com/office/drawing/2014/main" id="{591C25E5-E2EB-433A-A389-943438030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C99EDB4D-21E5-45F9-8AB3-538266C32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740811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69D34B0-9983-4AD7-AD6B-CB27D8D3C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D980E5AF-CCED-4317-9F72-7DEA53986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65D84-4D83-4CE6-8C55-B16BD52C6FFF}" type="datetime1">
              <a:rPr lang="sl-SI" smtClean="0"/>
              <a:t>11. 01. 2022</a:t>
            </a:fld>
            <a:endParaRPr lang="sl-SI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25AA92FB-7879-4828-9A95-2EC790FD6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9C4D2340-899A-45F4-A150-118C931D3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416149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datuma 1">
            <a:extLst>
              <a:ext uri="{FF2B5EF4-FFF2-40B4-BE49-F238E27FC236}">
                <a16:creationId xmlns:a16="http://schemas.microsoft.com/office/drawing/2014/main" id="{6F29E73F-FF86-4112-8A71-3863C6BB3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3FC30-E08C-48E0-88D2-B9D3285D2B5C}" type="datetime1">
              <a:rPr lang="sl-SI" smtClean="0"/>
              <a:t>11. 01. 2022</a:t>
            </a:fld>
            <a:endParaRPr lang="sl-SI"/>
          </a:p>
        </p:txBody>
      </p:sp>
      <p:sp>
        <p:nvSpPr>
          <p:cNvPr id="3" name="Označba mesta noge 2">
            <a:extLst>
              <a:ext uri="{FF2B5EF4-FFF2-40B4-BE49-F238E27FC236}">
                <a16:creationId xmlns:a16="http://schemas.microsoft.com/office/drawing/2014/main" id="{9D7A010F-3C3C-4F53-9A94-B33DE4629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3681EDE0-DA3E-4FED-8D38-7E4A824A9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894697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232B76E-3843-411D-A4A7-26402A40D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FF078F70-3256-428B-8E5D-A3EAD80DD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2AA7AA61-3A69-46ED-B096-CB0F98A4F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C39A45CC-22D1-46A4-AAF0-F60F2B71B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9539C-B8CF-4947-AA2F-08964DDF5396}" type="datetime1">
              <a:rPr lang="sl-SI" smtClean="0"/>
              <a:t>11. 01. 2022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1724AD13-E860-4349-BFD1-30E71719A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A7274767-6D99-4F2D-8D71-AA0A58D4F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858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0844310-E7E1-4040-AB32-8FA319C4C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slike 2">
            <a:extLst>
              <a:ext uri="{FF2B5EF4-FFF2-40B4-BE49-F238E27FC236}">
                <a16:creationId xmlns:a16="http://schemas.microsoft.com/office/drawing/2014/main" id="{A798B5B1-012B-405D-B2C7-BA05D09AF6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608A2623-3BA0-40B9-9909-6FC6C6F57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CADF1D54-FB0E-49F2-8295-E89EA48E3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3C9E-1F81-40FC-AD74-96564B024D20}" type="datetime1">
              <a:rPr lang="sl-SI" smtClean="0"/>
              <a:t>11. 01. 2022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9A753380-16E7-4597-A9AC-91AE1EC56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4A939B14-D949-4E98-9460-88269E555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354344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naslova 1">
            <a:extLst>
              <a:ext uri="{FF2B5EF4-FFF2-40B4-BE49-F238E27FC236}">
                <a16:creationId xmlns:a16="http://schemas.microsoft.com/office/drawing/2014/main" id="{F2491CBD-C03A-4595-8A0E-060D1E27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E04C73CE-7532-4293-8F44-2A060AA75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AE679FA5-8B0C-49D9-9B0B-5A27E4CEF9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E65FE-626D-4D89-BBFB-84F84B7F94AA}" type="datetime1">
              <a:rPr lang="sl-SI" smtClean="0"/>
              <a:t>11. 01. 2022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E6AFC938-D33E-4869-8050-C5CCFB551B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54C0D6A1-A27D-4A57-A063-763B69A8DE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06CC2-4475-4326-AC45-B9118AB51555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25655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155BB6C-9E3A-43BF-BA3C-DAD98D60A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2163" y="2792976"/>
            <a:ext cx="8587668" cy="1515565"/>
          </a:xfrm>
        </p:spPr>
        <p:txBody>
          <a:bodyPr>
            <a:normAutofit/>
          </a:bodyPr>
          <a:lstStyle/>
          <a:p>
            <a:r>
              <a:rPr lang="sl-SI" sz="4800" dirty="0">
                <a:solidFill>
                  <a:srgbClr val="C00000"/>
                </a:solidFill>
              </a:rPr>
              <a:t>Prepoznava defektov na lesnih deskah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D7A6C321-F397-4E22-B236-C8D04CA5AB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95536" y="4347268"/>
            <a:ext cx="6400925" cy="918940"/>
          </a:xfrm>
        </p:spPr>
        <p:txBody>
          <a:bodyPr>
            <a:normAutofit/>
          </a:bodyPr>
          <a:lstStyle/>
          <a:p>
            <a:r>
              <a:rPr lang="sl-SI" sz="2000" dirty="0">
                <a:latin typeface="CMR12"/>
              </a:rPr>
              <a:t>Prva predstavitev seminarske naloge</a:t>
            </a:r>
          </a:p>
        </p:txBody>
      </p:sp>
      <p:sp>
        <p:nvSpPr>
          <p:cNvPr id="6" name="PoljeZBesedilom 5">
            <a:extLst>
              <a:ext uri="{FF2B5EF4-FFF2-40B4-BE49-F238E27FC236}">
                <a16:creationId xmlns:a16="http://schemas.microsoft.com/office/drawing/2014/main" id="{16FB3FA5-03AB-401B-BEEB-EBF96025CA9C}"/>
              </a:ext>
            </a:extLst>
          </p:cNvPr>
          <p:cNvSpPr txBox="1"/>
          <p:nvPr/>
        </p:nvSpPr>
        <p:spPr>
          <a:xfrm>
            <a:off x="741616" y="5504990"/>
            <a:ext cx="2153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2000" b="0" i="0" u="none" strike="noStrike" baseline="0" dirty="0">
                <a:latin typeface="CMR17"/>
              </a:rPr>
              <a:t>Avtor: Miha </a:t>
            </a:r>
            <a:r>
              <a:rPr lang="sl-SI" sz="2000" dirty="0">
                <a:latin typeface="CMR17"/>
              </a:rPr>
              <a:t>Ožbot</a:t>
            </a:r>
            <a:endParaRPr lang="sl-SI" sz="2000" dirty="0"/>
          </a:p>
        </p:txBody>
      </p:sp>
      <p:sp>
        <p:nvSpPr>
          <p:cNvPr id="7" name="PoljeZBesedilom 6">
            <a:extLst>
              <a:ext uri="{FF2B5EF4-FFF2-40B4-BE49-F238E27FC236}">
                <a16:creationId xmlns:a16="http://schemas.microsoft.com/office/drawing/2014/main" id="{19ACD6A9-03CC-4A1E-AC84-D7B54F02F8E7}"/>
              </a:ext>
            </a:extLst>
          </p:cNvPr>
          <p:cNvSpPr txBox="1"/>
          <p:nvPr/>
        </p:nvSpPr>
        <p:spPr>
          <a:xfrm>
            <a:off x="741616" y="5943827"/>
            <a:ext cx="5648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2000" b="0" i="0" u="none" strike="noStrike" baseline="0" dirty="0">
                <a:latin typeface="CMR12"/>
              </a:rPr>
              <a:t>Mentor: </a:t>
            </a:r>
            <a:r>
              <a:rPr lang="sl-SI" sz="2000" dirty="0">
                <a:latin typeface="CMR12"/>
              </a:rPr>
              <a:t>doc</a:t>
            </a:r>
            <a:r>
              <a:rPr lang="sl-SI" sz="2000" b="0" i="0" u="none" strike="noStrike" baseline="0" dirty="0">
                <a:latin typeface="CMR12"/>
              </a:rPr>
              <a:t>. dr. </a:t>
            </a:r>
            <a:r>
              <a:rPr lang="sl-SI" sz="2000" dirty="0">
                <a:latin typeface="CMR12"/>
              </a:rPr>
              <a:t>Janez Perš</a:t>
            </a:r>
            <a:endParaRPr lang="sl-SI" sz="2000" dirty="0"/>
          </a:p>
        </p:txBody>
      </p:sp>
      <p:pic>
        <p:nvPicPr>
          <p:cNvPr id="8" name="Slika 7">
            <a:extLst>
              <a:ext uri="{FF2B5EF4-FFF2-40B4-BE49-F238E27FC236}">
                <a16:creationId xmlns:a16="http://schemas.microsoft.com/office/drawing/2014/main" id="{BCA3EC94-C0AA-44D9-B762-805E041A82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9773" y="449669"/>
            <a:ext cx="2152448" cy="1853988"/>
          </a:xfrm>
          <a:prstGeom prst="rect">
            <a:avLst/>
          </a:prstGeom>
        </p:spPr>
      </p:pic>
      <p:sp>
        <p:nvSpPr>
          <p:cNvPr id="9" name="PoljeZBesedilom 8">
            <a:extLst>
              <a:ext uri="{FF2B5EF4-FFF2-40B4-BE49-F238E27FC236}">
                <a16:creationId xmlns:a16="http://schemas.microsoft.com/office/drawing/2014/main" id="{D9C1AB84-EB85-4096-B363-AB43E3FAB5AF}"/>
              </a:ext>
            </a:extLst>
          </p:cNvPr>
          <p:cNvSpPr txBox="1"/>
          <p:nvPr/>
        </p:nvSpPr>
        <p:spPr>
          <a:xfrm>
            <a:off x="8507954" y="5940496"/>
            <a:ext cx="3004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MR12"/>
              </a:rPr>
              <a:t>Ljubljana,</a:t>
            </a:r>
            <a:r>
              <a:rPr lang="sl-SI" sz="2000" dirty="0">
                <a:latin typeface="CMR12"/>
              </a:rPr>
              <a:t> december </a:t>
            </a:r>
            <a:r>
              <a:rPr lang="en-US" sz="2000" dirty="0">
                <a:latin typeface="CMR12"/>
              </a:rPr>
              <a:t>2021</a:t>
            </a:r>
            <a:endParaRPr lang="sl-SI" sz="2000" dirty="0"/>
          </a:p>
        </p:txBody>
      </p:sp>
      <p:sp>
        <p:nvSpPr>
          <p:cNvPr id="11" name="PoljeZBesedilom 10">
            <a:extLst>
              <a:ext uri="{FF2B5EF4-FFF2-40B4-BE49-F238E27FC236}">
                <a16:creationId xmlns:a16="http://schemas.microsoft.com/office/drawing/2014/main" id="{60B4334C-D948-4D8C-9FC5-307D0A35ED49}"/>
              </a:ext>
            </a:extLst>
          </p:cNvPr>
          <p:cNvSpPr txBox="1"/>
          <p:nvPr/>
        </p:nvSpPr>
        <p:spPr>
          <a:xfrm>
            <a:off x="5533677" y="2532549"/>
            <a:ext cx="11246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sz="1800" dirty="0">
                <a:latin typeface="CMR12"/>
              </a:rPr>
              <a:t>Strojni vid</a:t>
            </a:r>
            <a:endParaRPr lang="en-US" sz="1800" b="0" i="0" u="none" strike="noStrike" baseline="0" dirty="0">
              <a:latin typeface="CMR12"/>
            </a:endParaRPr>
          </a:p>
        </p:txBody>
      </p:sp>
    </p:spTree>
    <p:extLst>
      <p:ext uri="{BB962C8B-B14F-4D97-AF65-F5344CB8AC3E}">
        <p14:creationId xmlns:p14="http://schemas.microsoft.com/office/powerpoint/2010/main" val="2306695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A51F794-96FD-4BC0-A1FE-935536FBE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i="0" dirty="0">
                <a:solidFill>
                  <a:srgbClr val="C00000"/>
                </a:solidFill>
                <a:effectLst/>
              </a:rPr>
              <a:t>A Generic Deep-Learning-Based Approach for Automated Surface Inspection</a:t>
            </a:r>
            <a:r>
              <a:rPr lang="sl-SI" sz="4000" i="0" dirty="0">
                <a:solidFill>
                  <a:srgbClr val="C00000"/>
                </a:solidFill>
                <a:effectLst/>
              </a:rPr>
              <a:t> </a:t>
            </a:r>
            <a:r>
              <a:rPr lang="sl-SI" sz="4000" dirty="0">
                <a:solidFill>
                  <a:srgbClr val="C00000"/>
                </a:solidFill>
              </a:rPr>
              <a:t>(2017)</a:t>
            </a:r>
            <a:endParaRPr lang="sl-SI" sz="4000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9F1D19A0-1F54-4738-A52B-A56B7EB63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alibri" panose="020F0502020204030204" pitchFamily="34" charset="0"/>
              <a:buChar char="−"/>
            </a:pPr>
            <a:r>
              <a:rPr lang="sl-SI" sz="2400" dirty="0"/>
              <a:t>438 slik desk s 7 razredov defektov in 839 slik desk z 18 razredov defektov</a:t>
            </a:r>
            <a:endParaRPr lang="sl-SI" dirty="0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4770A7C3-49B3-4BA8-BBFB-22F615210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10</a:t>
            </a:fld>
            <a:endParaRPr lang="sl-SI"/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8422A050-D7A4-4031-8E9F-A5C8CEBE3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47" y="2266763"/>
            <a:ext cx="10802953" cy="445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4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66B7780-BE49-4668-84E1-274E7125F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300"/>
            <a:ext cx="10515600" cy="1325563"/>
          </a:xfrm>
        </p:spPr>
        <p:txBody>
          <a:bodyPr/>
          <a:lstStyle/>
          <a:p>
            <a:r>
              <a:rPr lang="sl-SI" dirty="0">
                <a:solidFill>
                  <a:srgbClr val="C00000"/>
                </a:solidFill>
              </a:rPr>
              <a:t>Definicija problema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Označba mesta vsebine 2">
                <a:extLst>
                  <a:ext uri="{FF2B5EF4-FFF2-40B4-BE49-F238E27FC236}">
                    <a16:creationId xmlns:a16="http://schemas.microsoft.com/office/drawing/2014/main" id="{F71C263A-AAFB-46A0-A5A7-A5AB68D132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buFont typeface="Calibri" panose="020F0502020204030204" pitchFamily="34" charset="0"/>
                  <a:buChar char="−"/>
                </a:pPr>
                <a:r>
                  <a:rPr lang="sl-SI" sz="2400" b="1" dirty="0"/>
                  <a:t>Defekti na površini desk </a:t>
                </a:r>
                <a:r>
                  <a:rPr lang="sl-SI" sz="2400" dirty="0"/>
                  <a:t>so pokazatelj oslabljene integritete lesa.</a:t>
                </a:r>
              </a:p>
              <a:p>
                <a:pPr>
                  <a:buFont typeface="Calibri" panose="020F0502020204030204" pitchFamily="34" charset="0"/>
                  <a:buChar char="−"/>
                </a:pPr>
                <a:r>
                  <a:rPr lang="sl-SI" sz="2400" dirty="0"/>
                  <a:t>Les za gradnjo in pohištvo, </a:t>
                </a:r>
                <a:r>
                  <a:rPr lang="sl-SI" sz="2400" b="1" dirty="0"/>
                  <a:t>manj defektov </a:t>
                </a:r>
                <a14:m>
                  <m:oMath xmlns:m="http://schemas.openxmlformats.org/officeDocument/2006/math">
                    <m:r>
                      <a:rPr lang="sl-SI" sz="2400" b="1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sl-SI" sz="2400" b="1" dirty="0"/>
                  <a:t> večja vrednost.</a:t>
                </a:r>
              </a:p>
              <a:p>
                <a:pPr>
                  <a:buFont typeface="Calibri" panose="020F0502020204030204" pitchFamily="34" charset="0"/>
                  <a:buChar char="−"/>
                </a:pPr>
                <a:r>
                  <a:rPr lang="sl-SI" sz="2400" dirty="0"/>
                  <a:t>Slabe dele desk je potrebno razrezati, </a:t>
                </a:r>
                <a:r>
                  <a:rPr lang="sl-SI" sz="2400" b="1" dirty="0" err="1"/>
                  <a:t>false-positive</a:t>
                </a:r>
                <a:r>
                  <a:rPr lang="sl-SI" sz="2400" b="1" dirty="0"/>
                  <a:t> </a:t>
                </a:r>
                <a14:m>
                  <m:oMath xmlns:m="http://schemas.openxmlformats.org/officeDocument/2006/math">
                    <m:r>
                      <a:rPr lang="sl-SI" sz="2400" b="1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sl-SI" sz="2400" b="1" dirty="0"/>
                  <a:t> zavržen dober les.</a:t>
                </a:r>
              </a:p>
              <a:p>
                <a:pPr>
                  <a:buFont typeface="Calibri" panose="020F0502020204030204" pitchFamily="34" charset="0"/>
                  <a:buChar char="−"/>
                </a:pPr>
                <a:r>
                  <a:rPr lang="sl-SI" sz="2400" dirty="0"/>
                  <a:t>Zelo težavna naloga za ljudi </a:t>
                </a:r>
                <a14:m>
                  <m:oMath xmlns:m="http://schemas.openxmlformats.org/officeDocument/2006/math">
                    <m:r>
                      <a:rPr lang="sl-SI" sz="24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sl-SI" sz="2400" dirty="0"/>
                  <a:t> </a:t>
                </a:r>
                <a:r>
                  <a:rPr lang="sl-SI" sz="2400" b="1" dirty="0"/>
                  <a:t>Automated visual inspection (AVI) </a:t>
                </a:r>
                <a14:m>
                  <m:oMath xmlns:m="http://schemas.openxmlformats.org/officeDocument/2006/math">
                    <m:r>
                      <a:rPr lang="sl-SI" sz="2400" i="1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sl-SI" sz="2400" dirty="0"/>
                  <a:t> povečanje </a:t>
                </a:r>
                <a:r>
                  <a:rPr lang="sl-SI" sz="2400" dirty="0" err="1"/>
                  <a:t>zaneslivosti</a:t>
                </a:r>
                <a:r>
                  <a:rPr lang="sl-SI" sz="2400" dirty="0"/>
                  <a:t> detekcije  in pohitritev proizvodnje.</a:t>
                </a:r>
              </a:p>
              <a:p>
                <a:pPr marL="0" indent="0">
                  <a:buNone/>
                </a:pPr>
                <a:endParaRPr lang="sl-SI" sz="2400" dirty="0"/>
              </a:p>
              <a:p>
                <a:pPr>
                  <a:buFont typeface="Calibri" panose="020F0502020204030204" pitchFamily="34" charset="0"/>
                  <a:buChar char="−"/>
                </a:pPr>
                <a:r>
                  <a:rPr lang="sl-SI" sz="2400" dirty="0"/>
                  <a:t>Smreka (</a:t>
                </a:r>
                <a:r>
                  <a:rPr lang="sl-SI" sz="2400" i="1" dirty="0" err="1"/>
                  <a:t>Picea</a:t>
                </a:r>
                <a:r>
                  <a:rPr lang="sl-SI" sz="2400" dirty="0"/>
                  <a:t>) in bor (</a:t>
                </a:r>
                <a:r>
                  <a:rPr lang="sl-SI" sz="2400" i="1" dirty="0" err="1"/>
                  <a:t>Pinus</a:t>
                </a:r>
                <a:r>
                  <a:rPr lang="sl-SI" sz="2400" dirty="0"/>
                  <a:t>).</a:t>
                </a:r>
              </a:p>
              <a:p>
                <a:pPr>
                  <a:buFont typeface="Calibri" panose="020F0502020204030204" pitchFamily="34" charset="0"/>
                  <a:buChar char="−"/>
                </a:pPr>
                <a:r>
                  <a:rPr lang="sl-SI" sz="2400" dirty="0"/>
                  <a:t>18 tipov defektov in 3 teksture.</a:t>
                </a:r>
              </a:p>
            </p:txBody>
          </p:sp>
        </mc:Choice>
        <mc:Fallback xmlns="">
          <p:sp>
            <p:nvSpPr>
              <p:cNvPr id="3" name="Označba mesta vsebine 2">
                <a:extLst>
                  <a:ext uri="{FF2B5EF4-FFF2-40B4-BE49-F238E27FC236}">
                    <a16:creationId xmlns:a16="http://schemas.microsoft.com/office/drawing/2014/main" id="{F71C263A-AAFB-46A0-A5A7-A5AB68D132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28" t="-2101"/>
                </a:stretch>
              </a:blipFill>
            </p:spPr>
            <p:txBody>
              <a:bodyPr/>
              <a:lstStyle/>
              <a:p>
                <a:r>
                  <a:rPr lang="sl-SI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69D1C142-CF37-4373-8244-9385E4751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2</a:t>
            </a:fld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127684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>
            <a:extLst>
              <a:ext uri="{FF2B5EF4-FFF2-40B4-BE49-F238E27FC236}">
                <a16:creationId xmlns:a16="http://schemas.microsoft.com/office/drawing/2014/main" id="{E40EAD36-6B5E-4A03-8965-C1741A47DE6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4" t="18287" r="21072" b="33386"/>
          <a:stretch/>
        </p:blipFill>
        <p:spPr>
          <a:xfrm>
            <a:off x="5424083" y="2380207"/>
            <a:ext cx="2549211" cy="13284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1262C524-3A11-4D53-9B12-B15C73A18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4" name="Picture 13">
            <a:extLst>
              <a:ext uri="{FF2B5EF4-FFF2-40B4-BE49-F238E27FC236}">
                <a16:creationId xmlns:a16="http://schemas.microsoft.com/office/drawing/2014/main" id="{D62766B5-C25B-4777-8784-7F2C8881B5D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083" y="3872569"/>
            <a:ext cx="6555109" cy="1279371"/>
          </a:xfrm>
          <a:prstGeom prst="rect">
            <a:avLst/>
          </a:prstGeom>
        </p:spPr>
      </p:pic>
      <p:pic>
        <p:nvPicPr>
          <p:cNvPr id="5" name="Picture 26">
            <a:extLst>
              <a:ext uri="{FF2B5EF4-FFF2-40B4-BE49-F238E27FC236}">
                <a16:creationId xmlns:a16="http://schemas.microsoft.com/office/drawing/2014/main" id="{90D85137-4157-4F4E-88F5-4B40336E88F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128" y="2380206"/>
            <a:ext cx="2715298" cy="1328500"/>
          </a:xfrm>
          <a:prstGeom prst="rect">
            <a:avLst/>
          </a:prstGeom>
        </p:spPr>
      </p:pic>
      <p:pic>
        <p:nvPicPr>
          <p:cNvPr id="6" name="Picture 42">
            <a:extLst>
              <a:ext uri="{FF2B5EF4-FFF2-40B4-BE49-F238E27FC236}">
                <a16:creationId xmlns:a16="http://schemas.microsoft.com/office/drawing/2014/main" id="{3FBAA361-D6E5-4419-8F2F-C359BE204E7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79"/>
          <a:stretch/>
        </p:blipFill>
        <p:spPr>
          <a:xfrm rot="10800000">
            <a:off x="197472" y="2352010"/>
            <a:ext cx="2290216" cy="1842997"/>
          </a:xfrm>
          <a:prstGeom prst="rect">
            <a:avLst/>
          </a:prstGeom>
        </p:spPr>
      </p:pic>
      <p:pic>
        <p:nvPicPr>
          <p:cNvPr id="8" name="Picture 48">
            <a:extLst>
              <a:ext uri="{FF2B5EF4-FFF2-40B4-BE49-F238E27FC236}">
                <a16:creationId xmlns:a16="http://schemas.microsoft.com/office/drawing/2014/main" id="{B68696CA-AB79-4FDC-8679-545B5238268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55" r="39912" b="38798"/>
          <a:stretch/>
        </p:blipFill>
        <p:spPr>
          <a:xfrm>
            <a:off x="197472" y="4305819"/>
            <a:ext cx="5106577" cy="2206352"/>
          </a:xfrm>
          <a:prstGeom prst="rect">
            <a:avLst/>
          </a:prstGeom>
        </p:spPr>
      </p:pic>
      <p:pic>
        <p:nvPicPr>
          <p:cNvPr id="10" name="Slika 9">
            <a:extLst>
              <a:ext uri="{FF2B5EF4-FFF2-40B4-BE49-F238E27FC236}">
                <a16:creationId xmlns:a16="http://schemas.microsoft.com/office/drawing/2014/main" id="{CC12B592-51DB-4B4C-8934-FC68116EA99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188" y="2380207"/>
            <a:ext cx="2617861" cy="1788984"/>
          </a:xfrm>
          <a:prstGeom prst="rect">
            <a:avLst/>
          </a:prstGeom>
        </p:spPr>
      </p:pic>
      <p:pic>
        <p:nvPicPr>
          <p:cNvPr id="11" name="Picture 3">
            <a:extLst>
              <a:ext uri="{FF2B5EF4-FFF2-40B4-BE49-F238E27FC236}">
                <a16:creationId xmlns:a16="http://schemas.microsoft.com/office/drawing/2014/main" id="{367AC90D-CC4D-465C-88C1-94AA841F18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344"/>
          <a:stretch/>
        </p:blipFill>
        <p:spPr>
          <a:xfrm>
            <a:off x="5424084" y="5269430"/>
            <a:ext cx="3015351" cy="1223445"/>
          </a:xfrm>
          <a:prstGeom prst="rect">
            <a:avLst/>
          </a:prstGeom>
        </p:spPr>
      </p:pic>
      <p:pic>
        <p:nvPicPr>
          <p:cNvPr id="13" name="Picture 8">
            <a:extLst>
              <a:ext uri="{FF2B5EF4-FFF2-40B4-BE49-F238E27FC236}">
                <a16:creationId xmlns:a16="http://schemas.microsoft.com/office/drawing/2014/main" id="{F796180E-7752-42AA-B413-0E5A197D6F76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5" t="22888" r="28946" b="19050"/>
          <a:stretch/>
        </p:blipFill>
        <p:spPr>
          <a:xfrm>
            <a:off x="10357004" y="5269431"/>
            <a:ext cx="1622190" cy="1242740"/>
          </a:xfrm>
          <a:prstGeom prst="rect">
            <a:avLst/>
          </a:prstGeom>
        </p:spPr>
      </p:pic>
      <p:pic>
        <p:nvPicPr>
          <p:cNvPr id="14" name="Picture 12">
            <a:extLst>
              <a:ext uri="{FF2B5EF4-FFF2-40B4-BE49-F238E27FC236}">
                <a16:creationId xmlns:a16="http://schemas.microsoft.com/office/drawing/2014/main" id="{477CBB3F-CF06-40B5-9CD1-8BCCE23FF85D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49" t="10614" r="34302" b="25471"/>
          <a:stretch/>
        </p:blipFill>
        <p:spPr>
          <a:xfrm>
            <a:off x="8609269" y="5269430"/>
            <a:ext cx="1577900" cy="1242740"/>
          </a:xfrm>
          <a:prstGeom prst="rect">
            <a:avLst/>
          </a:prstGeom>
        </p:spPr>
      </p:pic>
      <p:pic>
        <p:nvPicPr>
          <p:cNvPr id="15" name="Označba mesta vsebine 4">
            <a:extLst>
              <a:ext uri="{FF2B5EF4-FFF2-40B4-BE49-F238E27FC236}">
                <a16:creationId xmlns:a16="http://schemas.microsoft.com/office/drawing/2014/main" id="{391FB577-F1AE-4363-BA38-924A676DFA6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03685" y="4038155"/>
            <a:ext cx="11735046" cy="1842997"/>
          </a:xfrm>
          <a:prstGeom prst="rect">
            <a:avLst/>
          </a:prstGeom>
        </p:spPr>
      </p:pic>
      <p:sp>
        <p:nvSpPr>
          <p:cNvPr id="18" name="PoljeZBesedilom 17">
            <a:extLst>
              <a:ext uri="{FF2B5EF4-FFF2-40B4-BE49-F238E27FC236}">
                <a16:creationId xmlns:a16="http://schemas.microsoft.com/office/drawing/2014/main" id="{5C33ED4D-7763-4908-948F-C34BA3F7DFA9}"/>
              </a:ext>
            </a:extLst>
          </p:cNvPr>
          <p:cNvSpPr txBox="1"/>
          <p:nvPr/>
        </p:nvSpPr>
        <p:spPr>
          <a:xfrm>
            <a:off x="5502549" y="3171494"/>
            <a:ext cx="1614347" cy="373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PITH (JEDRO)</a:t>
            </a:r>
          </a:p>
        </p:txBody>
      </p:sp>
      <p:sp>
        <p:nvSpPr>
          <p:cNvPr id="19" name="PoljeZBesedilom 18">
            <a:extLst>
              <a:ext uri="{FF2B5EF4-FFF2-40B4-BE49-F238E27FC236}">
                <a16:creationId xmlns:a16="http://schemas.microsoft.com/office/drawing/2014/main" id="{701B933A-3D25-4536-9AEA-51C3BD6755B0}"/>
              </a:ext>
            </a:extLst>
          </p:cNvPr>
          <p:cNvSpPr txBox="1"/>
          <p:nvPr/>
        </p:nvSpPr>
        <p:spPr>
          <a:xfrm>
            <a:off x="8143128" y="3175511"/>
            <a:ext cx="2029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WORM HOLE</a:t>
            </a:r>
          </a:p>
        </p:txBody>
      </p:sp>
      <p:sp>
        <p:nvSpPr>
          <p:cNvPr id="20" name="PoljeZBesedilom 19">
            <a:extLst>
              <a:ext uri="{FF2B5EF4-FFF2-40B4-BE49-F238E27FC236}">
                <a16:creationId xmlns:a16="http://schemas.microsoft.com/office/drawing/2014/main" id="{19D7E187-4110-4FF1-B802-0AFD4E8A8F3D}"/>
              </a:ext>
            </a:extLst>
          </p:cNvPr>
          <p:cNvSpPr txBox="1"/>
          <p:nvPr/>
        </p:nvSpPr>
        <p:spPr>
          <a:xfrm>
            <a:off x="197472" y="3759360"/>
            <a:ext cx="2029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WORM GALLERY</a:t>
            </a:r>
          </a:p>
        </p:txBody>
      </p:sp>
      <p:sp>
        <p:nvSpPr>
          <p:cNvPr id="21" name="PoljeZBesedilom 20">
            <a:extLst>
              <a:ext uri="{FF2B5EF4-FFF2-40B4-BE49-F238E27FC236}">
                <a16:creationId xmlns:a16="http://schemas.microsoft.com/office/drawing/2014/main" id="{3E7DA33C-416C-4ECB-A91E-FC7E0855EAE0}"/>
              </a:ext>
            </a:extLst>
          </p:cNvPr>
          <p:cNvSpPr txBox="1"/>
          <p:nvPr/>
        </p:nvSpPr>
        <p:spPr>
          <a:xfrm>
            <a:off x="197472" y="6079013"/>
            <a:ext cx="3206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BLUE STAIN (MODRI MADEŽI)</a:t>
            </a:r>
          </a:p>
        </p:txBody>
      </p:sp>
      <p:sp>
        <p:nvSpPr>
          <p:cNvPr id="22" name="PoljeZBesedilom 21">
            <a:extLst>
              <a:ext uri="{FF2B5EF4-FFF2-40B4-BE49-F238E27FC236}">
                <a16:creationId xmlns:a16="http://schemas.microsoft.com/office/drawing/2014/main" id="{78200F36-3111-48F7-9CCA-A37176A1569A}"/>
              </a:ext>
            </a:extLst>
          </p:cNvPr>
          <p:cNvSpPr txBox="1"/>
          <p:nvPr/>
        </p:nvSpPr>
        <p:spPr>
          <a:xfrm>
            <a:off x="5473883" y="4782608"/>
            <a:ext cx="2029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ROT AND DECAY</a:t>
            </a:r>
          </a:p>
        </p:txBody>
      </p:sp>
      <p:sp>
        <p:nvSpPr>
          <p:cNvPr id="23" name="PoljeZBesedilom 22">
            <a:extLst>
              <a:ext uri="{FF2B5EF4-FFF2-40B4-BE49-F238E27FC236}">
                <a16:creationId xmlns:a16="http://schemas.microsoft.com/office/drawing/2014/main" id="{C1B99A68-C8EA-40C9-A08B-C4C31E056A72}"/>
              </a:ext>
            </a:extLst>
          </p:cNvPr>
          <p:cNvSpPr txBox="1"/>
          <p:nvPr/>
        </p:nvSpPr>
        <p:spPr>
          <a:xfrm>
            <a:off x="5473883" y="6157112"/>
            <a:ext cx="287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BARK POCKET (ŽEPKI LUBJA)</a:t>
            </a:r>
          </a:p>
        </p:txBody>
      </p:sp>
      <p:sp>
        <p:nvSpPr>
          <p:cNvPr id="24" name="PoljeZBesedilom 23">
            <a:extLst>
              <a:ext uri="{FF2B5EF4-FFF2-40B4-BE49-F238E27FC236}">
                <a16:creationId xmlns:a16="http://schemas.microsoft.com/office/drawing/2014/main" id="{16A05BCC-4E70-4F6E-83EE-199AAAE42C6E}"/>
              </a:ext>
            </a:extLst>
          </p:cNvPr>
          <p:cNvSpPr txBox="1"/>
          <p:nvPr/>
        </p:nvSpPr>
        <p:spPr>
          <a:xfrm>
            <a:off x="8609269" y="6157112"/>
            <a:ext cx="2029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FALLEN KNOT</a:t>
            </a:r>
          </a:p>
        </p:txBody>
      </p:sp>
      <p:sp>
        <p:nvSpPr>
          <p:cNvPr id="25" name="PoljeZBesedilom 24">
            <a:extLst>
              <a:ext uri="{FF2B5EF4-FFF2-40B4-BE49-F238E27FC236}">
                <a16:creationId xmlns:a16="http://schemas.microsoft.com/office/drawing/2014/main" id="{F993CD72-FA18-4531-AB1F-FFD46C467B08}"/>
              </a:ext>
            </a:extLst>
          </p:cNvPr>
          <p:cNvSpPr txBox="1"/>
          <p:nvPr/>
        </p:nvSpPr>
        <p:spPr>
          <a:xfrm>
            <a:off x="10401292" y="6157112"/>
            <a:ext cx="2029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BLACK KNOT (MRTVA GRČA)</a:t>
            </a:r>
          </a:p>
        </p:txBody>
      </p:sp>
      <p:sp>
        <p:nvSpPr>
          <p:cNvPr id="26" name="PoljeZBesedilom 25">
            <a:extLst>
              <a:ext uri="{FF2B5EF4-FFF2-40B4-BE49-F238E27FC236}">
                <a16:creationId xmlns:a16="http://schemas.microsoft.com/office/drawing/2014/main" id="{E5420F3D-BDBB-45CA-A2EC-9175564260C1}"/>
              </a:ext>
            </a:extLst>
          </p:cNvPr>
          <p:cNvSpPr txBox="1"/>
          <p:nvPr/>
        </p:nvSpPr>
        <p:spPr>
          <a:xfrm>
            <a:off x="3745736" y="3755078"/>
            <a:ext cx="1805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RESIN (SMOLA)</a:t>
            </a:r>
          </a:p>
        </p:txBody>
      </p:sp>
      <p:sp>
        <p:nvSpPr>
          <p:cNvPr id="28" name="Pravokotnik 27">
            <a:extLst>
              <a:ext uri="{FF2B5EF4-FFF2-40B4-BE49-F238E27FC236}">
                <a16:creationId xmlns:a16="http://schemas.microsoft.com/office/drawing/2014/main" id="{E8D2CA09-1AAB-466C-BCD4-491ACC2FD9F2}"/>
              </a:ext>
            </a:extLst>
          </p:cNvPr>
          <p:cNvSpPr/>
          <p:nvPr/>
        </p:nvSpPr>
        <p:spPr>
          <a:xfrm>
            <a:off x="578644" y="483394"/>
            <a:ext cx="242887" cy="39209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9" name="Pravokotnik 28">
            <a:extLst>
              <a:ext uri="{FF2B5EF4-FFF2-40B4-BE49-F238E27FC236}">
                <a16:creationId xmlns:a16="http://schemas.microsoft.com/office/drawing/2014/main" id="{4D45F18B-5A5F-43D7-AD01-89096BC08505}"/>
              </a:ext>
            </a:extLst>
          </p:cNvPr>
          <p:cNvSpPr/>
          <p:nvPr/>
        </p:nvSpPr>
        <p:spPr>
          <a:xfrm>
            <a:off x="300037" y="1326356"/>
            <a:ext cx="226219" cy="330994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0" name="Pravokotnik 29">
            <a:extLst>
              <a:ext uri="{FF2B5EF4-FFF2-40B4-BE49-F238E27FC236}">
                <a16:creationId xmlns:a16="http://schemas.microsoft.com/office/drawing/2014/main" id="{647F8323-69C8-45A6-A953-1C74504AB206}"/>
              </a:ext>
            </a:extLst>
          </p:cNvPr>
          <p:cNvSpPr/>
          <p:nvPr/>
        </p:nvSpPr>
        <p:spPr>
          <a:xfrm>
            <a:off x="3825875" y="379116"/>
            <a:ext cx="8058149" cy="78198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1" name="Pravokotnik 30">
            <a:extLst>
              <a:ext uri="{FF2B5EF4-FFF2-40B4-BE49-F238E27FC236}">
                <a16:creationId xmlns:a16="http://schemas.microsoft.com/office/drawing/2014/main" id="{47E1BBE7-F83C-4E87-8865-6369ACB62952}"/>
              </a:ext>
            </a:extLst>
          </p:cNvPr>
          <p:cNvSpPr/>
          <p:nvPr/>
        </p:nvSpPr>
        <p:spPr>
          <a:xfrm>
            <a:off x="5965825" y="1706060"/>
            <a:ext cx="250825" cy="35721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2" name="Pravokotnik 31">
            <a:extLst>
              <a:ext uri="{FF2B5EF4-FFF2-40B4-BE49-F238E27FC236}">
                <a16:creationId xmlns:a16="http://schemas.microsoft.com/office/drawing/2014/main" id="{C786F7DE-ABF9-4D79-A298-0C3140BB7FF1}"/>
              </a:ext>
            </a:extLst>
          </p:cNvPr>
          <p:cNvSpPr/>
          <p:nvPr/>
        </p:nvSpPr>
        <p:spPr>
          <a:xfrm>
            <a:off x="5396843" y="949325"/>
            <a:ext cx="154079" cy="16912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3" name="Pravokotnik 32">
            <a:extLst>
              <a:ext uri="{FF2B5EF4-FFF2-40B4-BE49-F238E27FC236}">
                <a16:creationId xmlns:a16="http://schemas.microsoft.com/office/drawing/2014/main" id="{B369C3A5-F5D0-4672-BCCF-7C9FA63D930E}"/>
              </a:ext>
            </a:extLst>
          </p:cNvPr>
          <p:cNvSpPr/>
          <p:nvPr/>
        </p:nvSpPr>
        <p:spPr>
          <a:xfrm>
            <a:off x="4142719" y="720725"/>
            <a:ext cx="92732" cy="13253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4" name="Pravokotnik 33">
            <a:extLst>
              <a:ext uri="{FF2B5EF4-FFF2-40B4-BE49-F238E27FC236}">
                <a16:creationId xmlns:a16="http://schemas.microsoft.com/office/drawing/2014/main" id="{98E72653-143B-4D95-8CC3-4B2A4F46ADF5}"/>
              </a:ext>
            </a:extLst>
          </p:cNvPr>
          <p:cNvSpPr/>
          <p:nvPr/>
        </p:nvSpPr>
        <p:spPr>
          <a:xfrm>
            <a:off x="2015469" y="853264"/>
            <a:ext cx="80031" cy="9923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5" name="Pravokotnik 34">
            <a:extLst>
              <a:ext uri="{FF2B5EF4-FFF2-40B4-BE49-F238E27FC236}">
                <a16:creationId xmlns:a16="http://schemas.microsoft.com/office/drawing/2014/main" id="{8354CBEA-2379-49CF-BB92-B9CC5960BE43}"/>
              </a:ext>
            </a:extLst>
          </p:cNvPr>
          <p:cNvSpPr/>
          <p:nvPr/>
        </p:nvSpPr>
        <p:spPr>
          <a:xfrm>
            <a:off x="838201" y="1116364"/>
            <a:ext cx="5047594" cy="106776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7" name="Pravokotnik 36">
            <a:extLst>
              <a:ext uri="{FF2B5EF4-FFF2-40B4-BE49-F238E27FC236}">
                <a16:creationId xmlns:a16="http://schemas.microsoft.com/office/drawing/2014/main" id="{2BFCBA40-EE3E-474A-8592-DA83C46CD7E0}"/>
              </a:ext>
            </a:extLst>
          </p:cNvPr>
          <p:cNvSpPr/>
          <p:nvPr/>
        </p:nvSpPr>
        <p:spPr>
          <a:xfrm>
            <a:off x="6886574" y="1531558"/>
            <a:ext cx="400051" cy="48685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8" name="Pravokotnik 37">
            <a:extLst>
              <a:ext uri="{FF2B5EF4-FFF2-40B4-BE49-F238E27FC236}">
                <a16:creationId xmlns:a16="http://schemas.microsoft.com/office/drawing/2014/main" id="{9E396505-68D0-4586-9B46-F045C98C4174}"/>
              </a:ext>
            </a:extLst>
          </p:cNvPr>
          <p:cNvSpPr/>
          <p:nvPr/>
        </p:nvSpPr>
        <p:spPr>
          <a:xfrm>
            <a:off x="8701637" y="1531558"/>
            <a:ext cx="197888" cy="17450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9" name="Pravokotnik 38">
            <a:extLst>
              <a:ext uri="{FF2B5EF4-FFF2-40B4-BE49-F238E27FC236}">
                <a16:creationId xmlns:a16="http://schemas.microsoft.com/office/drawing/2014/main" id="{51E51671-4880-4177-9902-205439D91933}"/>
              </a:ext>
            </a:extLst>
          </p:cNvPr>
          <p:cNvSpPr/>
          <p:nvPr/>
        </p:nvSpPr>
        <p:spPr>
          <a:xfrm>
            <a:off x="7688812" y="2058626"/>
            <a:ext cx="382038" cy="157717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40" name="Pravokotnik 39">
            <a:extLst>
              <a:ext uri="{FF2B5EF4-FFF2-40B4-BE49-F238E27FC236}">
                <a16:creationId xmlns:a16="http://schemas.microsoft.com/office/drawing/2014/main" id="{F4113B8F-FAAA-4C91-BA6F-44136073DD85}"/>
              </a:ext>
            </a:extLst>
          </p:cNvPr>
          <p:cNvSpPr/>
          <p:nvPr/>
        </p:nvSpPr>
        <p:spPr>
          <a:xfrm>
            <a:off x="8353425" y="1419225"/>
            <a:ext cx="3448049" cy="629557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41" name="Pravokotnik 40">
            <a:extLst>
              <a:ext uri="{FF2B5EF4-FFF2-40B4-BE49-F238E27FC236}">
                <a16:creationId xmlns:a16="http://schemas.microsoft.com/office/drawing/2014/main" id="{78C08404-B5AF-4EA0-8244-1E661E0B50DB}"/>
              </a:ext>
            </a:extLst>
          </p:cNvPr>
          <p:cNvSpPr/>
          <p:nvPr/>
        </p:nvSpPr>
        <p:spPr>
          <a:xfrm>
            <a:off x="10763250" y="681038"/>
            <a:ext cx="447675" cy="85052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43" name="PoljeZBesedilom 42">
            <a:extLst>
              <a:ext uri="{FF2B5EF4-FFF2-40B4-BE49-F238E27FC236}">
                <a16:creationId xmlns:a16="http://schemas.microsoft.com/office/drawing/2014/main" id="{F6E487AD-8A1D-4229-9713-11D76C5A0FFF}"/>
              </a:ext>
            </a:extLst>
          </p:cNvPr>
          <p:cNvSpPr txBox="1"/>
          <p:nvPr/>
        </p:nvSpPr>
        <p:spPr>
          <a:xfrm>
            <a:off x="69056" y="111052"/>
            <a:ext cx="1493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BLACK KNOT</a:t>
            </a:r>
          </a:p>
        </p:txBody>
      </p:sp>
      <p:sp>
        <p:nvSpPr>
          <p:cNvPr id="44" name="PoljeZBesedilom 43">
            <a:extLst>
              <a:ext uri="{FF2B5EF4-FFF2-40B4-BE49-F238E27FC236}">
                <a16:creationId xmlns:a16="http://schemas.microsoft.com/office/drawing/2014/main" id="{4CC6699A-6B57-4529-9231-ED342C2D8986}"/>
              </a:ext>
            </a:extLst>
          </p:cNvPr>
          <p:cNvSpPr txBox="1"/>
          <p:nvPr/>
        </p:nvSpPr>
        <p:spPr>
          <a:xfrm>
            <a:off x="11649" y="824892"/>
            <a:ext cx="1493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BLACK KNOT</a:t>
            </a:r>
          </a:p>
        </p:txBody>
      </p:sp>
      <p:sp>
        <p:nvSpPr>
          <p:cNvPr id="46" name="PoljeZBesedilom 45">
            <a:extLst>
              <a:ext uri="{FF2B5EF4-FFF2-40B4-BE49-F238E27FC236}">
                <a16:creationId xmlns:a16="http://schemas.microsoft.com/office/drawing/2014/main" id="{E1B9F357-C09E-45EF-BEE9-2ABC4B5B75AF}"/>
              </a:ext>
            </a:extLst>
          </p:cNvPr>
          <p:cNvSpPr txBox="1"/>
          <p:nvPr/>
        </p:nvSpPr>
        <p:spPr>
          <a:xfrm>
            <a:off x="913157" y="1132317"/>
            <a:ext cx="14930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ROT AND DECAY</a:t>
            </a:r>
          </a:p>
        </p:txBody>
      </p:sp>
      <p:sp>
        <p:nvSpPr>
          <p:cNvPr id="47" name="PoljeZBesedilom 46">
            <a:extLst>
              <a:ext uri="{FF2B5EF4-FFF2-40B4-BE49-F238E27FC236}">
                <a16:creationId xmlns:a16="http://schemas.microsoft.com/office/drawing/2014/main" id="{F66464EC-CC6C-4018-8E32-0D728D100CB2}"/>
              </a:ext>
            </a:extLst>
          </p:cNvPr>
          <p:cNvSpPr txBox="1"/>
          <p:nvPr/>
        </p:nvSpPr>
        <p:spPr>
          <a:xfrm>
            <a:off x="9188772" y="1099467"/>
            <a:ext cx="1493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BARK POCKET</a:t>
            </a:r>
          </a:p>
        </p:txBody>
      </p:sp>
      <p:sp>
        <p:nvSpPr>
          <p:cNvPr id="48" name="PoljeZBesedilom 47">
            <a:extLst>
              <a:ext uri="{FF2B5EF4-FFF2-40B4-BE49-F238E27FC236}">
                <a16:creationId xmlns:a16="http://schemas.microsoft.com/office/drawing/2014/main" id="{2A10FEB2-C84C-4D54-8C11-96EEBA609C6B}"/>
              </a:ext>
            </a:extLst>
          </p:cNvPr>
          <p:cNvSpPr txBox="1"/>
          <p:nvPr/>
        </p:nvSpPr>
        <p:spPr>
          <a:xfrm>
            <a:off x="2095500" y="713959"/>
            <a:ext cx="1493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BLACK KNOT</a:t>
            </a:r>
          </a:p>
        </p:txBody>
      </p:sp>
      <p:sp>
        <p:nvSpPr>
          <p:cNvPr id="49" name="PoljeZBesedilom 48">
            <a:extLst>
              <a:ext uri="{FF2B5EF4-FFF2-40B4-BE49-F238E27FC236}">
                <a16:creationId xmlns:a16="http://schemas.microsoft.com/office/drawing/2014/main" id="{1CA51E8D-4A34-4AF4-BD05-AB98FB19D9AC}"/>
              </a:ext>
            </a:extLst>
          </p:cNvPr>
          <p:cNvSpPr txBox="1"/>
          <p:nvPr/>
        </p:nvSpPr>
        <p:spPr>
          <a:xfrm>
            <a:off x="3903799" y="399629"/>
            <a:ext cx="1493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BLACK KNOT</a:t>
            </a:r>
          </a:p>
        </p:txBody>
      </p:sp>
      <p:sp>
        <p:nvSpPr>
          <p:cNvPr id="50" name="PoljeZBesedilom 49">
            <a:extLst>
              <a:ext uri="{FF2B5EF4-FFF2-40B4-BE49-F238E27FC236}">
                <a16:creationId xmlns:a16="http://schemas.microsoft.com/office/drawing/2014/main" id="{C661A03D-F210-440E-9EBA-CE750EA72ED2}"/>
              </a:ext>
            </a:extLst>
          </p:cNvPr>
          <p:cNvSpPr txBox="1"/>
          <p:nvPr/>
        </p:nvSpPr>
        <p:spPr>
          <a:xfrm>
            <a:off x="5533963" y="767835"/>
            <a:ext cx="1493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BLACK KNOT</a:t>
            </a:r>
          </a:p>
        </p:txBody>
      </p:sp>
      <p:sp>
        <p:nvSpPr>
          <p:cNvPr id="51" name="PoljeZBesedilom 50">
            <a:extLst>
              <a:ext uri="{FF2B5EF4-FFF2-40B4-BE49-F238E27FC236}">
                <a16:creationId xmlns:a16="http://schemas.microsoft.com/office/drawing/2014/main" id="{5C6F4AFB-5426-406C-9727-064807320460}"/>
              </a:ext>
            </a:extLst>
          </p:cNvPr>
          <p:cNvSpPr txBox="1"/>
          <p:nvPr/>
        </p:nvSpPr>
        <p:spPr>
          <a:xfrm>
            <a:off x="5885795" y="1238310"/>
            <a:ext cx="1493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BLACK KNOT</a:t>
            </a:r>
          </a:p>
        </p:txBody>
      </p:sp>
      <p:sp>
        <p:nvSpPr>
          <p:cNvPr id="52" name="PoljeZBesedilom 51">
            <a:extLst>
              <a:ext uri="{FF2B5EF4-FFF2-40B4-BE49-F238E27FC236}">
                <a16:creationId xmlns:a16="http://schemas.microsoft.com/office/drawing/2014/main" id="{42183647-4875-46E2-BEB2-9B782E8C2850}"/>
              </a:ext>
            </a:extLst>
          </p:cNvPr>
          <p:cNvSpPr txBox="1"/>
          <p:nvPr/>
        </p:nvSpPr>
        <p:spPr>
          <a:xfrm>
            <a:off x="7301462" y="1339629"/>
            <a:ext cx="14930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FIBER DAMAGE</a:t>
            </a:r>
          </a:p>
        </p:txBody>
      </p:sp>
      <p:sp>
        <p:nvSpPr>
          <p:cNvPr id="53" name="PoljeZBesedilom 52">
            <a:extLst>
              <a:ext uri="{FF2B5EF4-FFF2-40B4-BE49-F238E27FC236}">
                <a16:creationId xmlns:a16="http://schemas.microsoft.com/office/drawing/2014/main" id="{4493C768-56A2-4313-B412-89A5C20408E8}"/>
              </a:ext>
            </a:extLst>
          </p:cNvPr>
          <p:cNvSpPr txBox="1"/>
          <p:nvPr/>
        </p:nvSpPr>
        <p:spPr>
          <a:xfrm>
            <a:off x="9713018" y="568395"/>
            <a:ext cx="14930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FIBER DAMAGE</a:t>
            </a:r>
          </a:p>
        </p:txBody>
      </p:sp>
      <p:sp>
        <p:nvSpPr>
          <p:cNvPr id="54" name="PoljeZBesedilom 53">
            <a:extLst>
              <a:ext uri="{FF2B5EF4-FFF2-40B4-BE49-F238E27FC236}">
                <a16:creationId xmlns:a16="http://schemas.microsoft.com/office/drawing/2014/main" id="{E65E7B70-DC5D-4C4A-BEEE-AF1ED7388CD6}"/>
              </a:ext>
            </a:extLst>
          </p:cNvPr>
          <p:cNvSpPr txBox="1"/>
          <p:nvPr/>
        </p:nvSpPr>
        <p:spPr>
          <a:xfrm>
            <a:off x="7324328" y="442976"/>
            <a:ext cx="1493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BLUE STAIN</a:t>
            </a:r>
          </a:p>
        </p:txBody>
      </p:sp>
      <p:sp>
        <p:nvSpPr>
          <p:cNvPr id="55" name="PoljeZBesedilom 54">
            <a:extLst>
              <a:ext uri="{FF2B5EF4-FFF2-40B4-BE49-F238E27FC236}">
                <a16:creationId xmlns:a16="http://schemas.microsoft.com/office/drawing/2014/main" id="{6FEBD788-1A83-4277-BB4C-89C66ADB2F4E}"/>
              </a:ext>
            </a:extLst>
          </p:cNvPr>
          <p:cNvSpPr txBox="1"/>
          <p:nvPr/>
        </p:nvSpPr>
        <p:spPr>
          <a:xfrm>
            <a:off x="8045436" y="1131275"/>
            <a:ext cx="1493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BLACK KNOT</a:t>
            </a:r>
          </a:p>
        </p:txBody>
      </p:sp>
      <p:sp>
        <p:nvSpPr>
          <p:cNvPr id="56" name="PoljeZBesedilom 55">
            <a:extLst>
              <a:ext uri="{FF2B5EF4-FFF2-40B4-BE49-F238E27FC236}">
                <a16:creationId xmlns:a16="http://schemas.microsoft.com/office/drawing/2014/main" id="{801A0795-722E-4229-9952-D2B6F498EBB7}"/>
              </a:ext>
            </a:extLst>
          </p:cNvPr>
          <p:cNvSpPr txBox="1"/>
          <p:nvPr/>
        </p:nvSpPr>
        <p:spPr>
          <a:xfrm>
            <a:off x="7201772" y="2190459"/>
            <a:ext cx="1493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l-SI" dirty="0">
                <a:solidFill>
                  <a:schemeClr val="tx1">
                    <a:lumMod val="95000"/>
                    <a:lumOff val="5000"/>
                  </a:schemeClr>
                </a:solidFill>
              </a:rPr>
              <a:t>BLACK KNOT</a:t>
            </a:r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16D7F0E3-300F-4207-B8B3-21470C60C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448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5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0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85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0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5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5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10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150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20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3" grpId="0"/>
      <p:bldP spid="44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59B2383-8E8C-43E3-87BF-F61C6E2EB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err="1">
                <a:solidFill>
                  <a:srgbClr val="C00000"/>
                </a:solidFill>
              </a:rPr>
              <a:t>Blue</a:t>
            </a:r>
            <a:r>
              <a:rPr lang="sl-SI" dirty="0">
                <a:solidFill>
                  <a:srgbClr val="C00000"/>
                </a:solidFill>
              </a:rPr>
              <a:t> </a:t>
            </a:r>
            <a:r>
              <a:rPr lang="sl-SI" dirty="0" err="1">
                <a:solidFill>
                  <a:srgbClr val="C00000"/>
                </a:solidFill>
              </a:rPr>
              <a:t>stain</a:t>
            </a:r>
            <a:endParaRPr lang="sl-SI" dirty="0">
              <a:solidFill>
                <a:srgbClr val="C00000"/>
              </a:solidFill>
            </a:endParaRP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B1786CA0-E287-45D5-B15B-8285B2CD2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653CEE8E-57B4-45B5-889D-32D0D272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4</a:t>
            </a:fld>
            <a:endParaRPr lang="sl-SI"/>
          </a:p>
        </p:txBody>
      </p:sp>
      <p:pic>
        <p:nvPicPr>
          <p:cNvPr id="1026" name="Picture 2" descr="Swaner Hardwood 1 in. x 4 in. x 6 ft. # 3 Common Blue Stain Pine S4S Square  Board (2-Pack)-OL04031672BSP - The Home Depot">
            <a:extLst>
              <a:ext uri="{FF2B5EF4-FFF2-40B4-BE49-F238E27FC236}">
                <a16:creationId xmlns:a16="http://schemas.microsoft.com/office/drawing/2014/main" id="{7437F6B3-3D53-426A-BBF3-1718B4F7F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35" y="2151631"/>
            <a:ext cx="4399828" cy="4399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lue Stain Pine Flooring | Beetle Kill Pine Flooring for Sale">
            <a:extLst>
              <a:ext uri="{FF2B5EF4-FFF2-40B4-BE49-F238E27FC236}">
                <a16:creationId xmlns:a16="http://schemas.microsoft.com/office/drawing/2014/main" id="{C05FF24B-63E6-449B-BB44-83D5701EC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0998" y="3307402"/>
            <a:ext cx="6198835" cy="324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eetle Kill (Blue Stain) Pine | T&amp;amp;G Shiplap | Ceiling Wall Planks Paneling">
            <a:extLst>
              <a:ext uri="{FF2B5EF4-FFF2-40B4-BE49-F238E27FC236}">
                <a16:creationId xmlns:a16="http://schemas.microsoft.com/office/drawing/2014/main" id="{33BFB816-2799-429E-ABFA-22F0BA7269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1053" y="208910"/>
            <a:ext cx="2960126" cy="2963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4 Ways to Prevent Bluestain – Nature&amp;#39;s Packaging">
            <a:extLst>
              <a:ext uri="{FF2B5EF4-FFF2-40B4-BE49-F238E27FC236}">
                <a16:creationId xmlns:a16="http://schemas.microsoft.com/office/drawing/2014/main" id="{F6BBB0C9-DCF9-47AC-890E-DCE1036DA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700" y="208910"/>
            <a:ext cx="3101900" cy="2974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2692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0A53DCD-C361-48EE-A1EC-AAB02DBE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l-SI" dirty="0">
                <a:solidFill>
                  <a:srgbClr val="C00000"/>
                </a:solidFill>
              </a:rPr>
              <a:t>Določanje </a:t>
            </a:r>
            <a:r>
              <a:rPr lang="sl-SI" dirty="0" err="1">
                <a:solidFill>
                  <a:srgbClr val="C00000"/>
                </a:solidFill>
              </a:rPr>
              <a:t>značilk</a:t>
            </a:r>
            <a:r>
              <a:rPr lang="sl-SI" dirty="0">
                <a:solidFill>
                  <a:srgbClr val="C00000"/>
                </a:solidFill>
              </a:rPr>
              <a:t> (</a:t>
            </a:r>
            <a:r>
              <a:rPr lang="sl-SI" i="1" dirty="0" err="1">
                <a:solidFill>
                  <a:srgbClr val="C00000"/>
                </a:solidFill>
              </a:rPr>
              <a:t>feature</a:t>
            </a:r>
            <a:r>
              <a:rPr lang="sl-SI" i="1" dirty="0">
                <a:solidFill>
                  <a:srgbClr val="C00000"/>
                </a:solidFill>
              </a:rPr>
              <a:t> </a:t>
            </a:r>
            <a:r>
              <a:rPr lang="sl-SI" i="1" dirty="0" err="1">
                <a:solidFill>
                  <a:srgbClr val="C00000"/>
                </a:solidFill>
              </a:rPr>
              <a:t>extraction</a:t>
            </a:r>
            <a:r>
              <a:rPr lang="sl-SI" dirty="0">
                <a:solidFill>
                  <a:srgbClr val="C00000"/>
                </a:solidFill>
              </a:rPr>
              <a:t>)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C057A5A-1386-4504-92D6-12D064686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alibri" panose="020F0502020204030204" pitchFamily="34" charset="0"/>
              <a:buChar char="−"/>
            </a:pPr>
            <a:r>
              <a:rPr lang="sl-SI" sz="2400" dirty="0"/>
              <a:t>detekcija robov (</a:t>
            </a:r>
            <a:r>
              <a:rPr lang="sl-SI" sz="2400" dirty="0" err="1"/>
              <a:t>Sobel</a:t>
            </a:r>
            <a:r>
              <a:rPr lang="sl-SI" sz="2400" dirty="0"/>
              <a:t>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/>
              <a:t>lokalno upravljanje (</a:t>
            </a:r>
            <a:r>
              <a:rPr lang="sl-SI" sz="2400" dirty="0" err="1"/>
              <a:t>Otsu</a:t>
            </a:r>
            <a:r>
              <a:rPr lang="sl-SI" sz="2400" dirty="0"/>
              <a:t>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 err="1"/>
              <a:t>wavelet</a:t>
            </a:r>
            <a:r>
              <a:rPr lang="sl-SI" sz="2400" dirty="0"/>
              <a:t> </a:t>
            </a:r>
            <a:r>
              <a:rPr lang="sl-SI" sz="2400" dirty="0" err="1"/>
              <a:t>transform</a:t>
            </a:r>
            <a:r>
              <a:rPr lang="sl-SI" sz="2400" dirty="0"/>
              <a:t> (</a:t>
            </a:r>
            <a:r>
              <a:rPr lang="sl-SI" sz="2400" dirty="0" err="1"/>
              <a:t>Daubechies</a:t>
            </a:r>
            <a:r>
              <a:rPr lang="sl-SI" sz="2400" dirty="0"/>
              <a:t>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 err="1"/>
              <a:t>gray</a:t>
            </a:r>
            <a:r>
              <a:rPr lang="sl-SI" sz="2400" dirty="0"/>
              <a:t> </a:t>
            </a:r>
            <a:r>
              <a:rPr lang="sl-SI" sz="2400" dirty="0" err="1"/>
              <a:t>level</a:t>
            </a:r>
            <a:r>
              <a:rPr lang="sl-SI" sz="2400" dirty="0"/>
              <a:t> </a:t>
            </a:r>
            <a:r>
              <a:rPr lang="sl-SI" sz="2400" dirty="0" err="1"/>
              <a:t>co-occurrence</a:t>
            </a:r>
            <a:r>
              <a:rPr lang="sl-SI" sz="2400" dirty="0"/>
              <a:t> </a:t>
            </a:r>
            <a:r>
              <a:rPr lang="sl-SI" sz="2400" dirty="0" err="1"/>
              <a:t>matrix</a:t>
            </a:r>
            <a:r>
              <a:rPr lang="sl-SI" sz="2400" dirty="0"/>
              <a:t> (GLCM),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 err="1"/>
              <a:t>local</a:t>
            </a:r>
            <a:r>
              <a:rPr lang="sl-SI" sz="2400" dirty="0"/>
              <a:t> </a:t>
            </a:r>
            <a:r>
              <a:rPr lang="sl-SI" sz="2400" dirty="0" err="1"/>
              <a:t>binary</a:t>
            </a:r>
            <a:r>
              <a:rPr lang="sl-SI" sz="2400" dirty="0"/>
              <a:t> </a:t>
            </a:r>
            <a:r>
              <a:rPr lang="sl-SI" sz="2400" dirty="0" err="1"/>
              <a:t>patterns</a:t>
            </a:r>
            <a:r>
              <a:rPr lang="sl-SI" sz="2400" dirty="0"/>
              <a:t> (LBP),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 err="1"/>
              <a:t>Law‘s</a:t>
            </a:r>
            <a:r>
              <a:rPr lang="sl-SI" sz="2400" dirty="0"/>
              <a:t> </a:t>
            </a:r>
            <a:r>
              <a:rPr lang="sl-SI" sz="2400" dirty="0" err="1"/>
              <a:t>texture</a:t>
            </a:r>
            <a:r>
              <a:rPr lang="sl-SI" sz="2400" dirty="0"/>
              <a:t> </a:t>
            </a:r>
            <a:r>
              <a:rPr lang="sl-SI" sz="2400" dirty="0" err="1"/>
              <a:t>energy</a:t>
            </a:r>
            <a:r>
              <a:rPr lang="sl-SI" sz="2400" dirty="0"/>
              <a:t> </a:t>
            </a:r>
            <a:r>
              <a:rPr lang="sl-SI" sz="2400" dirty="0" err="1"/>
              <a:t>measures</a:t>
            </a:r>
            <a:r>
              <a:rPr lang="sl-SI" sz="2400" dirty="0"/>
              <a:t> (LTEM),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 err="1"/>
              <a:t>speeded</a:t>
            </a:r>
            <a:r>
              <a:rPr lang="sl-SI" sz="2400" dirty="0"/>
              <a:t>-up-</a:t>
            </a:r>
            <a:r>
              <a:rPr lang="sl-SI" sz="2400" dirty="0" err="1"/>
              <a:t>robust</a:t>
            </a:r>
            <a:r>
              <a:rPr lang="sl-SI" sz="2400" dirty="0"/>
              <a:t>-</a:t>
            </a:r>
            <a:r>
              <a:rPr lang="sl-SI" sz="2400" dirty="0" err="1"/>
              <a:t>feature</a:t>
            </a:r>
            <a:r>
              <a:rPr lang="sl-SI" sz="2400" dirty="0"/>
              <a:t> (SURF),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/>
              <a:t>variance </a:t>
            </a:r>
            <a:r>
              <a:rPr lang="sl-SI" sz="2400" dirty="0" err="1"/>
              <a:t>of</a:t>
            </a:r>
            <a:r>
              <a:rPr lang="sl-SI" sz="2400" dirty="0"/>
              <a:t> variance (VOV),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 err="1"/>
              <a:t>order</a:t>
            </a:r>
            <a:r>
              <a:rPr lang="sl-SI" sz="2400" dirty="0"/>
              <a:t> </a:t>
            </a:r>
            <a:r>
              <a:rPr lang="sl-SI" sz="2400" dirty="0" err="1"/>
              <a:t>statistics</a:t>
            </a:r>
            <a:r>
              <a:rPr lang="sl-SI" sz="2400" dirty="0"/>
              <a:t>.</a:t>
            </a:r>
          </a:p>
          <a:p>
            <a:endParaRPr lang="sl-SI" sz="2400" dirty="0"/>
          </a:p>
          <a:p>
            <a:endParaRPr lang="sl-SI" sz="2400" dirty="0"/>
          </a:p>
          <a:p>
            <a:endParaRPr lang="sl-SI" sz="2400" dirty="0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01102D4E-606A-4B73-81DF-8B5218925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5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304420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C4DE161-DCC0-4D64-A058-82A737413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l-SI" dirty="0">
                <a:solidFill>
                  <a:srgbClr val="C00000"/>
                </a:solidFill>
              </a:rPr>
              <a:t>Razvrščanje (</a:t>
            </a:r>
            <a:r>
              <a:rPr lang="sl-SI" dirty="0" err="1">
                <a:solidFill>
                  <a:srgbClr val="C00000"/>
                </a:solidFill>
              </a:rPr>
              <a:t>classification</a:t>
            </a:r>
            <a:r>
              <a:rPr lang="sl-SI" dirty="0">
                <a:solidFill>
                  <a:srgbClr val="C00000"/>
                </a:solidFill>
              </a:rPr>
              <a:t>) in razčlenjevanje (</a:t>
            </a:r>
            <a:r>
              <a:rPr lang="sl-SI" dirty="0" err="1">
                <a:solidFill>
                  <a:srgbClr val="C00000"/>
                </a:solidFill>
              </a:rPr>
              <a:t>segmentation</a:t>
            </a:r>
            <a:r>
              <a:rPr lang="sl-SI" dirty="0">
                <a:solidFill>
                  <a:srgbClr val="C00000"/>
                </a:solidFill>
              </a:rPr>
              <a:t>)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3B87F34-ECD6-40E6-8481-8EE738BD8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alibri" panose="020F0502020204030204" pitchFamily="34" charset="0"/>
              <a:buChar char="−"/>
            </a:pPr>
            <a:r>
              <a:rPr lang="sl-SI" sz="2400" dirty="0"/>
              <a:t>principal </a:t>
            </a:r>
            <a:r>
              <a:rPr lang="sl-SI" sz="2400" dirty="0" err="1"/>
              <a:t>component</a:t>
            </a:r>
            <a:r>
              <a:rPr lang="sl-SI" sz="2400" dirty="0"/>
              <a:t> </a:t>
            </a:r>
            <a:r>
              <a:rPr lang="sl-SI" sz="2400" dirty="0" err="1"/>
              <a:t>analysis</a:t>
            </a:r>
            <a:r>
              <a:rPr lang="sl-SI" sz="2400" dirty="0"/>
              <a:t> (PCA),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 err="1"/>
              <a:t>linear</a:t>
            </a:r>
            <a:r>
              <a:rPr lang="sl-SI" sz="2400" dirty="0"/>
              <a:t> </a:t>
            </a:r>
            <a:r>
              <a:rPr lang="sl-SI" sz="2400" dirty="0" err="1"/>
              <a:t>discriminant</a:t>
            </a:r>
            <a:r>
              <a:rPr lang="sl-SI" sz="2400" dirty="0"/>
              <a:t> </a:t>
            </a:r>
            <a:r>
              <a:rPr lang="sl-SI" sz="2400" dirty="0" err="1"/>
              <a:t>analysis</a:t>
            </a:r>
            <a:r>
              <a:rPr lang="sl-SI" sz="2400" dirty="0"/>
              <a:t> (LDA),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 err="1"/>
              <a:t>support</a:t>
            </a:r>
            <a:r>
              <a:rPr lang="sl-SI" sz="2400" dirty="0"/>
              <a:t> </a:t>
            </a:r>
            <a:r>
              <a:rPr lang="sl-SI" sz="2400" dirty="0" err="1"/>
              <a:t>vector</a:t>
            </a:r>
            <a:r>
              <a:rPr lang="sl-SI" sz="2400" dirty="0"/>
              <a:t> </a:t>
            </a:r>
            <a:r>
              <a:rPr lang="sl-SI" sz="2400" dirty="0" err="1"/>
              <a:t>machine</a:t>
            </a:r>
            <a:r>
              <a:rPr lang="sl-SI" sz="2400" dirty="0"/>
              <a:t> (SVM),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/>
              <a:t>k-</a:t>
            </a:r>
            <a:r>
              <a:rPr lang="sl-SI" sz="2400" dirty="0" err="1"/>
              <a:t>nearest</a:t>
            </a:r>
            <a:r>
              <a:rPr lang="sl-SI" sz="2400" dirty="0"/>
              <a:t> </a:t>
            </a:r>
            <a:r>
              <a:rPr lang="sl-SI" sz="2400" dirty="0" err="1"/>
              <a:t>neighbors</a:t>
            </a:r>
            <a:r>
              <a:rPr lang="sl-SI" sz="2400" dirty="0"/>
              <a:t> (KNN),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 err="1"/>
              <a:t>random-forest</a:t>
            </a:r>
            <a:r>
              <a:rPr lang="sl-SI" sz="2400" dirty="0"/>
              <a:t>, </a:t>
            </a:r>
            <a:r>
              <a:rPr lang="sl-SI" sz="2400" dirty="0" err="1"/>
              <a:t>classification</a:t>
            </a:r>
            <a:r>
              <a:rPr lang="sl-SI" sz="2400" dirty="0"/>
              <a:t> </a:t>
            </a:r>
            <a:r>
              <a:rPr lang="sl-SI" sz="2400" dirty="0" err="1"/>
              <a:t>and</a:t>
            </a:r>
            <a:r>
              <a:rPr lang="sl-SI" sz="2400" dirty="0"/>
              <a:t> </a:t>
            </a:r>
            <a:r>
              <a:rPr lang="sl-SI" sz="2400" dirty="0" err="1"/>
              <a:t>regression</a:t>
            </a:r>
            <a:r>
              <a:rPr lang="sl-SI" sz="2400" dirty="0"/>
              <a:t> </a:t>
            </a:r>
            <a:r>
              <a:rPr lang="sl-SI" sz="2400" dirty="0" err="1"/>
              <a:t>tree</a:t>
            </a:r>
            <a:r>
              <a:rPr lang="sl-SI" sz="2400" dirty="0"/>
              <a:t> (CART),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 err="1"/>
              <a:t>convolutional</a:t>
            </a:r>
            <a:r>
              <a:rPr lang="sl-SI" sz="2400" dirty="0"/>
              <a:t> </a:t>
            </a:r>
            <a:r>
              <a:rPr lang="sl-SI" sz="2400" dirty="0" err="1"/>
              <a:t>neural</a:t>
            </a:r>
            <a:r>
              <a:rPr lang="sl-SI" sz="2400" dirty="0"/>
              <a:t> </a:t>
            </a:r>
            <a:r>
              <a:rPr lang="sl-SI" sz="2400" dirty="0" err="1"/>
              <a:t>network</a:t>
            </a:r>
            <a:r>
              <a:rPr lang="sl-SI" sz="2400" dirty="0"/>
              <a:t> (CNN);</a:t>
            </a:r>
          </a:p>
          <a:p>
            <a:pPr marL="457200" lvl="1" indent="0">
              <a:buNone/>
            </a:pPr>
            <a:r>
              <a:rPr lang="fr-FR" dirty="0" err="1"/>
              <a:t>AlexNet</a:t>
            </a:r>
            <a:r>
              <a:rPr lang="fr-FR" dirty="0"/>
              <a:t>, VGG-16,</a:t>
            </a:r>
            <a:r>
              <a:rPr lang="sl-SI" dirty="0"/>
              <a:t> </a:t>
            </a:r>
            <a:r>
              <a:rPr lang="sl-SI" dirty="0" err="1"/>
              <a:t>DeCAF</a:t>
            </a:r>
            <a:r>
              <a:rPr lang="sl-SI" dirty="0"/>
              <a:t>,</a:t>
            </a:r>
            <a:r>
              <a:rPr lang="fr-FR" dirty="0"/>
              <a:t> </a:t>
            </a:r>
            <a:r>
              <a:rPr lang="fr-FR" dirty="0" err="1"/>
              <a:t>ResNet</a:t>
            </a:r>
            <a:r>
              <a:rPr lang="fr-FR" dirty="0"/>
              <a:t>, Inception net</a:t>
            </a:r>
            <a:r>
              <a:rPr lang="sl-SI" dirty="0"/>
              <a:t>,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dirty="0" err="1"/>
              <a:t>multinomial</a:t>
            </a:r>
            <a:r>
              <a:rPr lang="sl-SI" sz="2400" dirty="0"/>
              <a:t> </a:t>
            </a:r>
            <a:r>
              <a:rPr lang="sl-SI" sz="2400" dirty="0" err="1"/>
              <a:t>logistic</a:t>
            </a:r>
            <a:r>
              <a:rPr lang="sl-SI" sz="2400" dirty="0"/>
              <a:t> </a:t>
            </a:r>
            <a:r>
              <a:rPr lang="sl-SI" sz="2400" dirty="0" err="1"/>
              <a:t>regression</a:t>
            </a:r>
            <a:r>
              <a:rPr lang="sl-SI" sz="2400" dirty="0"/>
              <a:t> (MLR).</a:t>
            </a:r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F6CBCFCE-B533-4BE7-A919-5191BE3C3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6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303196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B406A31-67C6-4470-A829-612091ED7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1519"/>
            <a:ext cx="10515600" cy="1825416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C00000"/>
                </a:solidFill>
              </a:rPr>
              <a:t>Automated identification of wood veneer surface defects using faster region-based convolutional neural network with data augmentation and transfer learning</a:t>
            </a:r>
            <a:r>
              <a:rPr lang="sl-SI" sz="4000" dirty="0">
                <a:solidFill>
                  <a:srgbClr val="C00000"/>
                </a:solidFill>
              </a:rPr>
              <a:t> (2019</a:t>
            </a:r>
            <a:r>
              <a:rPr lang="sl-SI" sz="3600" dirty="0">
                <a:solidFill>
                  <a:srgbClr val="C00000"/>
                </a:solidFill>
              </a:rPr>
              <a:t>)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1D007855-0502-4372-9811-17F055FF7B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600" y="2606936"/>
            <a:ext cx="6296130" cy="388593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−"/>
            </a:pPr>
            <a:r>
              <a:rPr lang="sl-SI" sz="2400" b="1" dirty="0" err="1"/>
              <a:t>F</a:t>
            </a:r>
            <a:r>
              <a:rPr lang="sl-SI" sz="2400" b="1" i="0" dirty="0" err="1">
                <a:effectLst/>
              </a:rPr>
              <a:t>aster</a:t>
            </a:r>
            <a:r>
              <a:rPr lang="sl-SI" sz="2400" b="1" i="0" dirty="0">
                <a:effectLst/>
              </a:rPr>
              <a:t> R-CNN, </a:t>
            </a:r>
            <a:r>
              <a:rPr lang="sl-SI" sz="2400" i="0" dirty="0">
                <a:effectLst/>
              </a:rPr>
              <a:t>območja in klasifikacija</a:t>
            </a:r>
          </a:p>
          <a:p>
            <a:pPr>
              <a:buFont typeface="Arial" panose="020B0604020202020204" pitchFamily="34" charset="0"/>
              <a:buChar char="−"/>
            </a:pPr>
            <a:r>
              <a:rPr lang="sl-SI" sz="2400" i="0" dirty="0">
                <a:effectLst/>
              </a:rPr>
              <a:t>5 razredov defektov, 3540 defektov</a:t>
            </a:r>
          </a:p>
          <a:p>
            <a:pPr>
              <a:buFont typeface="Arial" panose="020B0604020202020204" pitchFamily="34" charset="0"/>
              <a:buChar char="−"/>
            </a:pPr>
            <a:r>
              <a:rPr lang="sl-SI" sz="2400" b="0" i="0" dirty="0">
                <a:effectLst/>
              </a:rPr>
              <a:t>„…\ </a:t>
            </a:r>
            <a:r>
              <a:rPr lang="en-US" sz="2400" b="0" i="0" dirty="0">
                <a:effectLst/>
              </a:rPr>
              <a:t>pre-trained </a:t>
            </a:r>
            <a:r>
              <a:rPr lang="en-US" sz="2400" b="1" i="0" dirty="0" err="1">
                <a:effectLst/>
              </a:rPr>
              <a:t>AlexNet</a:t>
            </a:r>
            <a:r>
              <a:rPr lang="en-US" sz="2400" b="1" i="0" dirty="0">
                <a:effectLst/>
              </a:rPr>
              <a:t>, VGG16, </a:t>
            </a:r>
            <a:r>
              <a:rPr lang="en-US" sz="2400" b="1" i="0" dirty="0" err="1">
                <a:effectLst/>
              </a:rPr>
              <a:t>BNInception</a:t>
            </a:r>
            <a:r>
              <a:rPr lang="en-US" sz="2400" b="0" i="0" dirty="0">
                <a:effectLst/>
              </a:rPr>
              <a:t>, and </a:t>
            </a:r>
            <a:r>
              <a:rPr lang="en-US" sz="2400" b="1" i="0" dirty="0">
                <a:effectLst/>
              </a:rPr>
              <a:t>ResNet152</a:t>
            </a:r>
            <a:r>
              <a:rPr lang="en-US" sz="2400" b="0" i="0" dirty="0">
                <a:effectLst/>
              </a:rPr>
              <a:t> neural network</a:t>
            </a:r>
            <a:r>
              <a:rPr lang="sl-SI" sz="2400" b="0" i="0" dirty="0">
                <a:effectLst/>
              </a:rPr>
              <a:t> \...“</a:t>
            </a:r>
          </a:p>
          <a:p>
            <a:pPr>
              <a:buFont typeface="Arial" panose="020B0604020202020204" pitchFamily="34" charset="0"/>
              <a:buChar char="−"/>
            </a:pPr>
            <a:r>
              <a:rPr lang="sl-SI" sz="2400" dirty="0"/>
              <a:t>„T</a:t>
            </a:r>
            <a:r>
              <a:rPr lang="en-US" sz="2400" b="0" i="0" dirty="0">
                <a:effectLst/>
              </a:rPr>
              <a:t>he best average accuracy</a:t>
            </a:r>
            <a:r>
              <a:rPr lang="sl-SI" sz="2400" b="0" i="0" dirty="0">
                <a:effectLst/>
              </a:rPr>
              <a:t> </a:t>
            </a:r>
            <a:r>
              <a:rPr lang="en-US" sz="2400" b="0" i="0" dirty="0">
                <a:effectLst/>
              </a:rPr>
              <a:t>was obtained using the </a:t>
            </a:r>
            <a:r>
              <a:rPr lang="en-US" sz="2400" b="1" i="0" dirty="0">
                <a:effectLst/>
              </a:rPr>
              <a:t>pretrained</a:t>
            </a:r>
            <a:r>
              <a:rPr lang="en-US" sz="2400" b="0" i="0" dirty="0">
                <a:effectLst/>
              </a:rPr>
              <a:t> </a:t>
            </a:r>
            <a:r>
              <a:rPr lang="en-US" sz="2400" b="1" i="0" dirty="0">
                <a:effectLst/>
              </a:rPr>
              <a:t>ResNet152 neural network model (80.6%), </a:t>
            </a:r>
            <a:r>
              <a:rPr lang="en-US" sz="2400" b="0" i="0" dirty="0">
                <a:effectLst/>
              </a:rPr>
              <a:t>while by </a:t>
            </a:r>
            <a:r>
              <a:rPr lang="en-US" sz="2400" b="1" i="0" dirty="0">
                <a:effectLst/>
              </a:rPr>
              <a:t>combining</a:t>
            </a:r>
            <a:r>
              <a:rPr lang="sl-SI" sz="2400" b="1" i="0" dirty="0">
                <a:effectLst/>
              </a:rPr>
              <a:t> </a:t>
            </a:r>
            <a:r>
              <a:rPr lang="en-US" sz="2400" b="1" i="0" dirty="0">
                <a:effectLst/>
              </a:rPr>
              <a:t>all the defect classes into one type, 96.1% </a:t>
            </a:r>
            <a:r>
              <a:rPr lang="en-US" sz="2400" b="0" i="0" dirty="0">
                <a:effectLst/>
              </a:rPr>
              <a:t>accuracy in finding surface defects was achieved.</a:t>
            </a:r>
            <a:r>
              <a:rPr lang="sl-SI" sz="2400" b="0" i="0" dirty="0">
                <a:effectLst/>
              </a:rPr>
              <a:t>“</a:t>
            </a:r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10E27368-4397-4718-A05D-1227C9D88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7</a:t>
            </a:fld>
            <a:endParaRPr lang="sl-SI"/>
          </a:p>
        </p:txBody>
      </p:sp>
      <p:pic>
        <p:nvPicPr>
          <p:cNvPr id="8" name="Slika 7">
            <a:extLst>
              <a:ext uri="{FF2B5EF4-FFF2-40B4-BE49-F238E27FC236}">
                <a16:creationId xmlns:a16="http://schemas.microsoft.com/office/drawing/2014/main" id="{456EE812-7A0C-41B7-9A7A-2915DD630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730" y="2619636"/>
            <a:ext cx="5013080" cy="345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958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1AB8847-E510-4B72-A1E0-BD7F758FD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i="0" dirty="0">
                <a:solidFill>
                  <a:srgbClr val="C00000"/>
                </a:solidFill>
                <a:effectLst/>
              </a:rPr>
              <a:t>Deep learning for use in lumber classification tasks</a:t>
            </a:r>
            <a:r>
              <a:rPr lang="sl-SI" sz="4000" i="0" dirty="0">
                <a:solidFill>
                  <a:srgbClr val="C00000"/>
                </a:solidFill>
                <a:effectLst/>
              </a:rPr>
              <a:t> (2019)</a:t>
            </a:r>
            <a:endParaRPr lang="sl-SI" sz="4000" dirty="0">
              <a:solidFill>
                <a:srgbClr val="C00000"/>
              </a:solidFill>
            </a:endParaRP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F955E9F4-7597-47E2-86F0-E436454D1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2014"/>
            <a:ext cx="10515600" cy="4351338"/>
          </a:xfrm>
        </p:spPr>
        <p:txBody>
          <a:bodyPr>
            <a:normAutofit/>
          </a:bodyPr>
          <a:lstStyle/>
          <a:p>
            <a:pPr>
              <a:buFont typeface="Times New Roman" panose="02020603050405020304" pitchFamily="18" charset="0"/>
              <a:buChar char="−"/>
            </a:pPr>
            <a:r>
              <a:rPr lang="sl-SI" sz="2400" b="1" i="0" dirty="0">
                <a:effectLst/>
              </a:rPr>
              <a:t>ResNet18, klasifikacija defektov in teksture lesa</a:t>
            </a:r>
          </a:p>
          <a:p>
            <a:pPr>
              <a:buFont typeface="Times New Roman" panose="02020603050405020304" pitchFamily="18" charset="0"/>
              <a:buChar char="−"/>
            </a:pPr>
            <a:r>
              <a:rPr lang="sl-SI" sz="2400" b="0" i="0" dirty="0">
                <a:effectLst/>
              </a:rPr>
              <a:t> 4 razredov defektov, 2 teksturi,  1693 defektov</a:t>
            </a:r>
          </a:p>
          <a:p>
            <a:pPr>
              <a:buFont typeface="Times New Roman" panose="02020603050405020304" pitchFamily="18" charset="0"/>
              <a:buChar char="−"/>
            </a:pPr>
            <a:r>
              <a:rPr lang="sl-SI" sz="2400" b="0" i="0" dirty="0">
                <a:effectLst/>
              </a:rPr>
              <a:t>„ …\ </a:t>
            </a:r>
            <a:r>
              <a:rPr lang="en-US" sz="2400" b="0" i="0" dirty="0">
                <a:effectLst/>
              </a:rPr>
              <a:t>the </a:t>
            </a:r>
            <a:r>
              <a:rPr lang="en-US" sz="2400" b="1" i="0" dirty="0">
                <a:effectLst/>
              </a:rPr>
              <a:t>classification accuracy of datasets </a:t>
            </a:r>
            <a:r>
              <a:rPr lang="en-US" sz="2400" b="0" i="0" dirty="0">
                <a:effectLst/>
              </a:rPr>
              <a:t>is observed to be </a:t>
            </a:r>
            <a:r>
              <a:rPr lang="en-US" sz="2400" b="1" i="0" dirty="0">
                <a:effectLst/>
              </a:rPr>
              <a:t>98.16%, 93.32%, 96.64% and 99.50%, </a:t>
            </a:r>
            <a:r>
              <a:rPr lang="en-US" sz="2400" b="0" i="0" dirty="0">
                <a:effectLst/>
              </a:rPr>
              <a:t>respectively, for each dataset.</a:t>
            </a:r>
            <a:r>
              <a:rPr lang="sl-SI" sz="2400" b="0" i="0" dirty="0">
                <a:effectLst/>
              </a:rPr>
              <a:t>“</a:t>
            </a:r>
            <a:endParaRPr lang="sl-SI" sz="2400" b="1" dirty="0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990A57E3-87FB-4F14-BC45-6CBCF49BF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8</a:t>
            </a:fld>
            <a:endParaRPr lang="sl-SI"/>
          </a:p>
        </p:txBody>
      </p:sp>
      <p:pic>
        <p:nvPicPr>
          <p:cNvPr id="8" name="Slika 7">
            <a:extLst>
              <a:ext uri="{FF2B5EF4-FFF2-40B4-BE49-F238E27FC236}">
                <a16:creationId xmlns:a16="http://schemas.microsoft.com/office/drawing/2014/main" id="{A7FC15C0-BC4F-4A26-AFA0-9AFBD3AE3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241" y="3836958"/>
            <a:ext cx="5593659" cy="2292351"/>
          </a:xfrm>
          <a:prstGeom prst="rect">
            <a:avLst/>
          </a:prstGeom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5219C43D-24AC-4E1A-A0AA-68CC304C0F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" y="3429000"/>
            <a:ext cx="6305135" cy="1369483"/>
          </a:xfrm>
          <a:prstGeom prst="rect">
            <a:avLst/>
          </a:prstGeom>
        </p:spPr>
      </p:pic>
      <p:pic>
        <p:nvPicPr>
          <p:cNvPr id="10" name="Slika 9">
            <a:extLst>
              <a:ext uri="{FF2B5EF4-FFF2-40B4-BE49-F238E27FC236}">
                <a16:creationId xmlns:a16="http://schemas.microsoft.com/office/drawing/2014/main" id="{60F20BB0-7E68-4E9E-8817-7319E75FB1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4909371"/>
            <a:ext cx="4216399" cy="181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670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ka 7">
            <a:extLst>
              <a:ext uri="{FF2B5EF4-FFF2-40B4-BE49-F238E27FC236}">
                <a16:creationId xmlns:a16="http://schemas.microsoft.com/office/drawing/2014/main" id="{7BF1B547-2C9F-46E4-BC7D-8287059F1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4325" y="3740944"/>
            <a:ext cx="8067675" cy="3038475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1291D42A-92F4-4866-A5C3-B6587CABD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i="0" dirty="0">
                <a:solidFill>
                  <a:srgbClr val="C00000"/>
                </a:solidFill>
                <a:effectLst/>
              </a:rPr>
              <a:t>A Generic Deep-Learning-Based Approach for Automated Surface Inspection</a:t>
            </a:r>
            <a:r>
              <a:rPr lang="sl-SI" sz="4000" dirty="0">
                <a:solidFill>
                  <a:srgbClr val="C00000"/>
                </a:solidFill>
              </a:rPr>
              <a:t> (2017)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DD228D52-E5DE-4981-9CCE-E16C8A864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alibri" panose="020F0502020204030204" pitchFamily="34" charset="0"/>
              <a:buChar char="−"/>
            </a:pPr>
            <a:r>
              <a:rPr lang="en-US" sz="2400" b="1" i="0" dirty="0" err="1">
                <a:solidFill>
                  <a:srgbClr val="111111"/>
                </a:solidFill>
                <a:effectLst/>
              </a:rPr>
              <a:t>DeCAF</a:t>
            </a:r>
            <a:r>
              <a:rPr lang="sl-SI" sz="2400" b="1" i="0" dirty="0">
                <a:solidFill>
                  <a:srgbClr val="111111"/>
                </a:solidFill>
                <a:effectLst/>
              </a:rPr>
              <a:t> CNN, </a:t>
            </a:r>
            <a:r>
              <a:rPr lang="sl-SI" sz="2400" b="1" i="0" dirty="0" err="1">
                <a:solidFill>
                  <a:srgbClr val="111111"/>
                </a:solidFill>
                <a:effectLst/>
              </a:rPr>
              <a:t>heat</a:t>
            </a:r>
            <a:r>
              <a:rPr lang="sl-SI" sz="2400" b="1" dirty="0" err="1">
                <a:solidFill>
                  <a:srgbClr val="111111"/>
                </a:solidFill>
              </a:rPr>
              <a:t>map</a:t>
            </a:r>
            <a:r>
              <a:rPr lang="sl-SI" sz="2400" b="1" dirty="0">
                <a:solidFill>
                  <a:srgbClr val="111111"/>
                </a:solidFill>
              </a:rPr>
              <a:t>, k</a:t>
            </a:r>
            <a:r>
              <a:rPr lang="sl-SI" sz="2400" b="1" dirty="0"/>
              <a:t>lasifikacija in segmentacija 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b="1" dirty="0" err="1"/>
              <a:t>Heatmap</a:t>
            </a:r>
            <a:r>
              <a:rPr lang="sl-SI" sz="2400" dirty="0"/>
              <a:t> („</a:t>
            </a:r>
            <a:r>
              <a:rPr lang="en-US" sz="2400" dirty="0"/>
              <a:t>For each defect class, a heat map is obtained by iteratively adding the probabilities pixel-wise.</a:t>
            </a:r>
            <a:r>
              <a:rPr lang="sl-SI" sz="2400" dirty="0"/>
              <a:t>“)</a:t>
            </a:r>
          </a:p>
          <a:p>
            <a:pPr>
              <a:buFont typeface="Calibri" panose="020F0502020204030204" pitchFamily="34" charset="0"/>
              <a:buChar char="−"/>
            </a:pPr>
            <a:r>
              <a:rPr lang="sl-SI" sz="2400" b="1" dirty="0" err="1"/>
              <a:t>Otsu’s</a:t>
            </a:r>
            <a:r>
              <a:rPr lang="sl-SI" sz="2400" b="1" dirty="0"/>
              <a:t> </a:t>
            </a:r>
            <a:r>
              <a:rPr lang="sl-SI" sz="2400" b="1" dirty="0" err="1"/>
              <a:t>thresholding</a:t>
            </a:r>
            <a:r>
              <a:rPr lang="sl-SI" sz="2400" b="1" dirty="0"/>
              <a:t> </a:t>
            </a:r>
            <a:r>
              <a:rPr lang="sl-SI" sz="2400" dirty="0"/>
              <a:t>(</a:t>
            </a:r>
            <a:r>
              <a:rPr lang="sl-SI" sz="2400" dirty="0" err="1"/>
              <a:t>minimizes</a:t>
            </a:r>
            <a:r>
              <a:rPr lang="sl-SI" sz="2400" dirty="0"/>
              <a:t> </a:t>
            </a:r>
            <a:r>
              <a:rPr lang="sl-SI" sz="2400" dirty="0" err="1"/>
              <a:t>intraclass</a:t>
            </a:r>
            <a:r>
              <a:rPr lang="sl-SI" sz="2400" dirty="0"/>
              <a:t> variance), </a:t>
            </a:r>
            <a:r>
              <a:rPr lang="sl-SI" sz="2400" b="1" dirty="0" err="1"/>
              <a:t>Felzenswalb’s</a:t>
            </a:r>
            <a:r>
              <a:rPr lang="sl-SI" sz="2400" b="1" dirty="0"/>
              <a:t> </a:t>
            </a:r>
            <a:r>
              <a:rPr lang="sl-SI" sz="2400" b="1" dirty="0" err="1"/>
              <a:t>segmentation</a:t>
            </a:r>
            <a:r>
              <a:rPr lang="sl-SI" sz="2400" b="1" dirty="0"/>
              <a:t> </a:t>
            </a:r>
            <a:r>
              <a:rPr lang="sl-SI" sz="2400" dirty="0"/>
              <a:t>(„</a:t>
            </a:r>
            <a:r>
              <a:rPr lang="en-US" sz="2400" dirty="0"/>
              <a:t>This algorithm is a graph-based method that groups pixels by their color similarities</a:t>
            </a:r>
            <a:r>
              <a:rPr lang="sl-SI" sz="2400" dirty="0"/>
              <a:t>.“)</a:t>
            </a:r>
          </a:p>
          <a:p>
            <a:endParaRPr lang="sl-SI" sz="2400" dirty="0"/>
          </a:p>
          <a:p>
            <a:endParaRPr lang="sl-SI" sz="2400" dirty="0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572FF67E-6FCA-4400-8515-7568A90B8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6CC2-4475-4326-AC45-B9118AB51555}" type="slidenum">
              <a:rPr lang="sl-SI" smtClean="0"/>
              <a:t>9</a:t>
            </a:fld>
            <a:endParaRPr lang="sl-SI"/>
          </a:p>
        </p:txBody>
      </p:sp>
      <p:pic>
        <p:nvPicPr>
          <p:cNvPr id="12" name="Slika 11">
            <a:extLst>
              <a:ext uri="{FF2B5EF4-FFF2-40B4-BE49-F238E27FC236}">
                <a16:creationId xmlns:a16="http://schemas.microsoft.com/office/drawing/2014/main" id="{E6FC706F-AD6B-4FED-895B-6E3C671308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59325"/>
            <a:ext cx="4410075" cy="155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231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isarna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3148</TotalTime>
  <Words>584</Words>
  <Application>Microsoft Office PowerPoint</Application>
  <PresentationFormat>Širokozaslonsko</PresentationFormat>
  <Paragraphs>102</Paragraphs>
  <Slides>10</Slides>
  <Notes>7</Notes>
  <HiddenSlides>0</HiddenSlides>
  <MMClips>0</MMClips>
  <ScaleCrop>false</ScaleCrop>
  <HeadingPairs>
    <vt:vector size="6" baseType="variant">
      <vt:variant>
        <vt:lpstr>Uporabljene pisave</vt:lpstr>
      </vt:variant>
      <vt:variant>
        <vt:i4>7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CMR12</vt:lpstr>
      <vt:lpstr>CMR17</vt:lpstr>
      <vt:lpstr>Times New Roman</vt:lpstr>
      <vt:lpstr>Officeova tema</vt:lpstr>
      <vt:lpstr>Prepoznava defektov na lesnih deskah</vt:lpstr>
      <vt:lpstr>Definicija problema</vt:lpstr>
      <vt:lpstr>PowerPointova predstavitev</vt:lpstr>
      <vt:lpstr>Blue stain</vt:lpstr>
      <vt:lpstr>Določanje značilk (feature extraction)</vt:lpstr>
      <vt:lpstr>Razvrščanje (classification) in razčlenjevanje (segmentation)</vt:lpstr>
      <vt:lpstr>Automated identification of wood veneer surface defects using faster region-based convolutional neural network with data augmentation and transfer learning (2019)</vt:lpstr>
      <vt:lpstr>Deep learning for use in lumber classification tasks (2019)</vt:lpstr>
      <vt:lpstr>A Generic Deep-Learning-Based Approach for Automated Surface Inspection (2017)</vt:lpstr>
      <vt:lpstr>A Generic Deep-Learning-Based Approach for Automated Surface Inspection (2017)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Samorazvijajoči se sistemi v identifikaciji in prediktivnem vodenju procesov</dc:title>
  <dc:creator>OŽBOT, MIHA</dc:creator>
  <cp:lastModifiedBy>Ožbot, Miha</cp:lastModifiedBy>
  <cp:revision>128</cp:revision>
  <cp:lastPrinted>2021-09-09T15:40:53Z</cp:lastPrinted>
  <dcterms:created xsi:type="dcterms:W3CDTF">2021-09-06T11:05:02Z</dcterms:created>
  <dcterms:modified xsi:type="dcterms:W3CDTF">2022-01-11T16:02:29Z</dcterms:modified>
</cp:coreProperties>
</file>

<file path=docProps/thumbnail.jpeg>
</file>